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34"/>
  </p:notesMasterIdLst>
  <p:handoutMasterIdLst>
    <p:handoutMasterId r:id="rId35"/>
  </p:handoutMasterIdLst>
  <p:sldIdLst>
    <p:sldId id="256" r:id="rId2"/>
    <p:sldId id="287"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8" r:id="rId19"/>
    <p:sldId id="273" r:id="rId20"/>
    <p:sldId id="274" r:id="rId21"/>
    <p:sldId id="275" r:id="rId22"/>
    <p:sldId id="276" r:id="rId23"/>
    <p:sldId id="277" r:id="rId24"/>
    <p:sldId id="278" r:id="rId25"/>
    <p:sldId id="279" r:id="rId26"/>
    <p:sldId id="283" r:id="rId27"/>
    <p:sldId id="284" r:id="rId28"/>
    <p:sldId id="285" r:id="rId29"/>
    <p:sldId id="286" r:id="rId30"/>
    <p:sldId id="280" r:id="rId31"/>
    <p:sldId id="281"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462340"/>
    <a:srgbClr val="4B374B"/>
    <a:srgbClr val="4A7260"/>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3696"/>
  </p:normalViewPr>
  <p:slideViewPr>
    <p:cSldViewPr snapToGrid="0">
      <p:cViewPr>
        <p:scale>
          <a:sx n="75" d="100"/>
          <a:sy n="75" d="100"/>
        </p:scale>
        <p:origin x="840" y="3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DF6E9B6-9A22-4E7C-AE58-4CC3EC6B4744}" type="doc">
      <dgm:prSet loTypeId="urn:microsoft.com/office/officeart/2005/8/layout/vList2" loCatId="list" qsTypeId="urn:microsoft.com/office/officeart/2005/8/quickstyle/simple1" qsCatId="simple" csTypeId="urn:microsoft.com/office/officeart/2005/8/colors/accent3_3" csCatId="accent3" phldr="1"/>
      <dgm:spPr/>
      <dgm:t>
        <a:bodyPr/>
        <a:lstStyle/>
        <a:p>
          <a:endParaRPr lang="en-GB"/>
        </a:p>
      </dgm:t>
    </dgm:pt>
    <dgm:pt modelId="{29EBD0C4-0248-4BBA-A1CF-20958FAD71AF}">
      <dgm:prSet phldrT="[Text]"/>
      <dgm:spPr/>
      <dgm:t>
        <a:bodyPr/>
        <a:lstStyle/>
        <a:p>
          <a:r>
            <a:rPr lang="en-US" dirty="0" smtClean="0"/>
            <a:t>Introduction</a:t>
          </a:r>
          <a:endParaRPr lang="en-GB" dirty="0"/>
        </a:p>
      </dgm:t>
    </dgm:pt>
    <dgm:pt modelId="{367499E0-BF16-4B64-AA2F-E3B6C53F076E}" type="parTrans" cxnId="{D6FE7DFC-AC11-459E-A0FE-033EDB0B7D05}">
      <dgm:prSet/>
      <dgm:spPr/>
      <dgm:t>
        <a:bodyPr/>
        <a:lstStyle/>
        <a:p>
          <a:endParaRPr lang="en-GB"/>
        </a:p>
      </dgm:t>
    </dgm:pt>
    <dgm:pt modelId="{1428747E-705E-4F25-B220-3D90237D98FA}" type="sibTrans" cxnId="{D6FE7DFC-AC11-459E-A0FE-033EDB0B7D05}">
      <dgm:prSet/>
      <dgm:spPr/>
      <dgm:t>
        <a:bodyPr/>
        <a:lstStyle/>
        <a:p>
          <a:endParaRPr lang="en-GB"/>
        </a:p>
      </dgm:t>
    </dgm:pt>
    <dgm:pt modelId="{51236A50-6CAA-4E3F-B928-9BB937BD6531}">
      <dgm:prSet phldrT="[Text]"/>
      <dgm:spPr/>
      <dgm:t>
        <a:bodyPr/>
        <a:lstStyle/>
        <a:p>
          <a:r>
            <a:rPr lang="en-US" dirty="0" smtClean="0"/>
            <a:t>OSI Model…………………………………………………………………….3</a:t>
          </a:r>
          <a:endParaRPr lang="en-GB" dirty="0"/>
        </a:p>
      </dgm:t>
    </dgm:pt>
    <dgm:pt modelId="{F15CE22B-6E98-4E30-9A68-1CCBFC867636}" type="parTrans" cxnId="{EDAD0D5E-3AF0-4BB0-86B1-0D301209ACB0}">
      <dgm:prSet/>
      <dgm:spPr/>
      <dgm:t>
        <a:bodyPr/>
        <a:lstStyle/>
        <a:p>
          <a:endParaRPr lang="en-GB"/>
        </a:p>
      </dgm:t>
    </dgm:pt>
    <dgm:pt modelId="{07D6E47C-2D84-4349-8F68-25AB02499960}" type="sibTrans" cxnId="{EDAD0D5E-3AF0-4BB0-86B1-0D301209ACB0}">
      <dgm:prSet/>
      <dgm:spPr/>
      <dgm:t>
        <a:bodyPr/>
        <a:lstStyle/>
        <a:p>
          <a:endParaRPr lang="en-GB"/>
        </a:p>
      </dgm:t>
    </dgm:pt>
    <dgm:pt modelId="{1F808373-C188-438C-92E5-BD4D38B39E24}">
      <dgm:prSet phldrT="[Text]"/>
      <dgm:spPr/>
      <dgm:t>
        <a:bodyPr/>
        <a:lstStyle/>
        <a:p>
          <a:r>
            <a:rPr lang="en-US" dirty="0" smtClean="0"/>
            <a:t>Layout and Implementation</a:t>
          </a:r>
          <a:endParaRPr lang="en-GB" dirty="0"/>
        </a:p>
      </dgm:t>
    </dgm:pt>
    <dgm:pt modelId="{7E32BCC5-8090-4ABE-8D72-FE80D2F688EF}" type="parTrans" cxnId="{087F5474-DD05-43CB-A8A4-FE6AB00EF2D6}">
      <dgm:prSet/>
      <dgm:spPr/>
      <dgm:t>
        <a:bodyPr/>
        <a:lstStyle/>
        <a:p>
          <a:endParaRPr lang="en-GB"/>
        </a:p>
      </dgm:t>
    </dgm:pt>
    <dgm:pt modelId="{CEFFFC3A-A92C-4398-91E2-A55B7CF899EC}" type="sibTrans" cxnId="{087F5474-DD05-43CB-A8A4-FE6AB00EF2D6}">
      <dgm:prSet/>
      <dgm:spPr/>
      <dgm:t>
        <a:bodyPr/>
        <a:lstStyle/>
        <a:p>
          <a:endParaRPr lang="en-GB"/>
        </a:p>
      </dgm:t>
    </dgm:pt>
    <dgm:pt modelId="{BC3C25EC-D21E-4561-ACBC-9D2DCD1C0EA8}">
      <dgm:prSet phldrT="[Text]"/>
      <dgm:spPr/>
      <dgm:t>
        <a:bodyPr/>
        <a:lstStyle/>
        <a:p>
          <a:r>
            <a:rPr lang="en-US" dirty="0" smtClean="0"/>
            <a:t>Virtual Layout……………………………………………………………….17</a:t>
          </a:r>
          <a:endParaRPr lang="en-GB" dirty="0"/>
        </a:p>
      </dgm:t>
    </dgm:pt>
    <dgm:pt modelId="{F6197CD7-7D01-479C-B430-6BDDF2C3F6D3}" type="parTrans" cxnId="{F86B0A4D-962E-42DC-BFF8-4537E5432A54}">
      <dgm:prSet/>
      <dgm:spPr/>
      <dgm:t>
        <a:bodyPr/>
        <a:lstStyle/>
        <a:p>
          <a:endParaRPr lang="en-GB"/>
        </a:p>
      </dgm:t>
    </dgm:pt>
    <dgm:pt modelId="{5344E9C3-503E-41A7-BD39-15877542991C}" type="sibTrans" cxnId="{F86B0A4D-962E-42DC-BFF8-4537E5432A54}">
      <dgm:prSet/>
      <dgm:spPr/>
      <dgm:t>
        <a:bodyPr/>
        <a:lstStyle/>
        <a:p>
          <a:endParaRPr lang="en-GB"/>
        </a:p>
      </dgm:t>
    </dgm:pt>
    <dgm:pt modelId="{DC84B33B-96F0-4CBB-95AF-0D7E65126E95}">
      <dgm:prSet phldrT="[Text]"/>
      <dgm:spPr/>
      <dgm:t>
        <a:bodyPr/>
        <a:lstStyle/>
        <a:p>
          <a:r>
            <a:rPr lang="en-US" dirty="0" smtClean="0"/>
            <a:t>Required Parts in the project……………………………………………….7</a:t>
          </a:r>
          <a:endParaRPr lang="en-GB" dirty="0"/>
        </a:p>
      </dgm:t>
    </dgm:pt>
    <dgm:pt modelId="{48AF6304-F92F-4B0F-951B-BCC09F78B0C1}" type="parTrans" cxnId="{E54A4325-4B1C-485D-B5CA-A6D92B005A8A}">
      <dgm:prSet/>
      <dgm:spPr/>
      <dgm:t>
        <a:bodyPr/>
        <a:lstStyle/>
        <a:p>
          <a:endParaRPr lang="en-GB"/>
        </a:p>
      </dgm:t>
    </dgm:pt>
    <dgm:pt modelId="{F6C74B69-C09C-48FD-ABB6-7621F11E830E}" type="sibTrans" cxnId="{E54A4325-4B1C-485D-B5CA-A6D92B005A8A}">
      <dgm:prSet/>
      <dgm:spPr/>
      <dgm:t>
        <a:bodyPr/>
        <a:lstStyle/>
        <a:p>
          <a:endParaRPr lang="en-GB"/>
        </a:p>
      </dgm:t>
    </dgm:pt>
    <dgm:pt modelId="{CC86FDBA-4BB3-476D-887A-68DBEF42E80E}">
      <dgm:prSet phldrT="[Text]"/>
      <dgm:spPr/>
      <dgm:t>
        <a:bodyPr/>
        <a:lstStyle/>
        <a:p>
          <a:r>
            <a:rPr lang="en-US" dirty="0" smtClean="0"/>
            <a:t>The Office IT Rack………………………………………………………......5</a:t>
          </a:r>
          <a:endParaRPr lang="en-GB" dirty="0"/>
        </a:p>
      </dgm:t>
    </dgm:pt>
    <dgm:pt modelId="{760D00D5-AE44-4771-8897-0DB09EC03591}" type="parTrans" cxnId="{AF98D1DF-600E-4B60-93AF-CACDE05586EE}">
      <dgm:prSet/>
      <dgm:spPr/>
      <dgm:t>
        <a:bodyPr/>
        <a:lstStyle/>
        <a:p>
          <a:endParaRPr lang="en-GB"/>
        </a:p>
      </dgm:t>
    </dgm:pt>
    <dgm:pt modelId="{96D35CDE-B12D-46C7-8B23-8A2131DD21FC}" type="sibTrans" cxnId="{AF98D1DF-600E-4B60-93AF-CACDE05586EE}">
      <dgm:prSet/>
      <dgm:spPr/>
      <dgm:t>
        <a:bodyPr/>
        <a:lstStyle/>
        <a:p>
          <a:endParaRPr lang="en-GB"/>
        </a:p>
      </dgm:t>
    </dgm:pt>
    <dgm:pt modelId="{56C62702-AA6C-47D7-AC11-182B5567F3B3}">
      <dgm:prSet phldrT="[Text]"/>
      <dgm:spPr/>
      <dgm:t>
        <a:bodyPr/>
        <a:lstStyle/>
        <a:p>
          <a:r>
            <a:rPr lang="en-US" dirty="0" smtClean="0"/>
            <a:t>The process of Video Captured…………………………………………..25</a:t>
          </a:r>
          <a:endParaRPr lang="en-GB" dirty="0"/>
        </a:p>
      </dgm:t>
    </dgm:pt>
    <dgm:pt modelId="{557D8B51-0756-47F7-A182-6D17A6FAB522}" type="parTrans" cxnId="{D7CFBDBF-249E-40FD-9C27-E35E817D28AE}">
      <dgm:prSet/>
      <dgm:spPr/>
      <dgm:t>
        <a:bodyPr/>
        <a:lstStyle/>
        <a:p>
          <a:endParaRPr lang="en-GB"/>
        </a:p>
      </dgm:t>
    </dgm:pt>
    <dgm:pt modelId="{42B02285-1C5F-47FA-A589-CA824AD592CA}" type="sibTrans" cxnId="{D7CFBDBF-249E-40FD-9C27-E35E817D28AE}">
      <dgm:prSet/>
      <dgm:spPr/>
      <dgm:t>
        <a:bodyPr/>
        <a:lstStyle/>
        <a:p>
          <a:endParaRPr lang="en-GB"/>
        </a:p>
      </dgm:t>
    </dgm:pt>
    <dgm:pt modelId="{664439F3-F806-4F35-AAD7-4D56ECE382B0}">
      <dgm:prSet/>
      <dgm:spPr/>
      <dgm:t>
        <a:bodyPr/>
        <a:lstStyle/>
        <a:p>
          <a:r>
            <a:rPr lang="en-US" dirty="0" smtClean="0"/>
            <a:t>Conclusion………………………………………………….31</a:t>
          </a:r>
          <a:endParaRPr lang="en-US" dirty="0" smtClean="0"/>
        </a:p>
      </dgm:t>
    </dgm:pt>
    <dgm:pt modelId="{68DAFF75-6F83-4E27-9C55-13CFC15C4EF6}" type="parTrans" cxnId="{672EC981-E5BA-4C0D-A3C5-7F37598EF94C}">
      <dgm:prSet/>
      <dgm:spPr/>
      <dgm:t>
        <a:bodyPr/>
        <a:lstStyle/>
        <a:p>
          <a:endParaRPr lang="en-GB"/>
        </a:p>
      </dgm:t>
    </dgm:pt>
    <dgm:pt modelId="{027FA2B8-B74B-4896-A332-64162E6539A8}" type="sibTrans" cxnId="{672EC981-E5BA-4C0D-A3C5-7F37598EF94C}">
      <dgm:prSet/>
      <dgm:spPr/>
      <dgm:t>
        <a:bodyPr/>
        <a:lstStyle/>
        <a:p>
          <a:endParaRPr lang="en-GB"/>
        </a:p>
      </dgm:t>
    </dgm:pt>
    <dgm:pt modelId="{5D87D67D-2B69-46CC-A061-FB53B153B8FB}">
      <dgm:prSet/>
      <dgm:spPr/>
      <dgm:t>
        <a:bodyPr/>
        <a:lstStyle/>
        <a:p>
          <a:r>
            <a:rPr lang="en-US" dirty="0" smtClean="0"/>
            <a:t>References………………………………………………….32</a:t>
          </a:r>
          <a:endParaRPr lang="en-US" dirty="0"/>
        </a:p>
      </dgm:t>
    </dgm:pt>
    <dgm:pt modelId="{8AC477A3-DCE7-4082-9AFE-3B215A0F37B0}" type="parTrans" cxnId="{6EB5E656-7DC1-4B5C-94AC-5A12D5F58009}">
      <dgm:prSet/>
      <dgm:spPr/>
      <dgm:t>
        <a:bodyPr/>
        <a:lstStyle/>
        <a:p>
          <a:endParaRPr lang="en-GB"/>
        </a:p>
      </dgm:t>
    </dgm:pt>
    <dgm:pt modelId="{6BF2A04D-FA7C-47A0-B4CE-72F9E2943DD0}" type="sibTrans" cxnId="{6EB5E656-7DC1-4B5C-94AC-5A12D5F58009}">
      <dgm:prSet/>
      <dgm:spPr/>
      <dgm:t>
        <a:bodyPr/>
        <a:lstStyle/>
        <a:p>
          <a:endParaRPr lang="en-GB"/>
        </a:p>
      </dgm:t>
    </dgm:pt>
    <dgm:pt modelId="{9841E414-74EB-4735-BAA9-94BD511D19A4}" type="pres">
      <dgm:prSet presAssocID="{2DF6E9B6-9A22-4E7C-AE58-4CC3EC6B4744}" presName="linear" presStyleCnt="0">
        <dgm:presLayoutVars>
          <dgm:animLvl val="lvl"/>
          <dgm:resizeHandles val="exact"/>
        </dgm:presLayoutVars>
      </dgm:prSet>
      <dgm:spPr/>
    </dgm:pt>
    <dgm:pt modelId="{3803A851-8AC0-4792-BF24-8AEC43EB0C0F}" type="pres">
      <dgm:prSet presAssocID="{29EBD0C4-0248-4BBA-A1CF-20958FAD71AF}" presName="parentText" presStyleLbl="node1" presStyleIdx="0" presStyleCnt="4">
        <dgm:presLayoutVars>
          <dgm:chMax val="0"/>
          <dgm:bulletEnabled val="1"/>
        </dgm:presLayoutVars>
      </dgm:prSet>
      <dgm:spPr/>
      <dgm:t>
        <a:bodyPr/>
        <a:lstStyle/>
        <a:p>
          <a:endParaRPr lang="en-GB"/>
        </a:p>
      </dgm:t>
    </dgm:pt>
    <dgm:pt modelId="{CC98C88F-B773-460A-8078-1F515D73EADA}" type="pres">
      <dgm:prSet presAssocID="{29EBD0C4-0248-4BBA-A1CF-20958FAD71AF}" presName="childText" presStyleLbl="revTx" presStyleIdx="0" presStyleCnt="2">
        <dgm:presLayoutVars>
          <dgm:bulletEnabled val="1"/>
        </dgm:presLayoutVars>
      </dgm:prSet>
      <dgm:spPr/>
      <dgm:t>
        <a:bodyPr/>
        <a:lstStyle/>
        <a:p>
          <a:endParaRPr lang="en-GB"/>
        </a:p>
      </dgm:t>
    </dgm:pt>
    <dgm:pt modelId="{B39ED444-E3B6-4866-9C96-4F530BBC64FA}" type="pres">
      <dgm:prSet presAssocID="{1F808373-C188-438C-92E5-BD4D38B39E24}" presName="parentText" presStyleLbl="node1" presStyleIdx="1" presStyleCnt="4">
        <dgm:presLayoutVars>
          <dgm:chMax val="0"/>
          <dgm:bulletEnabled val="1"/>
        </dgm:presLayoutVars>
      </dgm:prSet>
      <dgm:spPr/>
      <dgm:t>
        <a:bodyPr/>
        <a:lstStyle/>
        <a:p>
          <a:endParaRPr lang="en-GB"/>
        </a:p>
      </dgm:t>
    </dgm:pt>
    <dgm:pt modelId="{C93E3356-6459-46FD-A070-4A4586F11436}" type="pres">
      <dgm:prSet presAssocID="{1F808373-C188-438C-92E5-BD4D38B39E24}" presName="childText" presStyleLbl="revTx" presStyleIdx="1" presStyleCnt="2">
        <dgm:presLayoutVars>
          <dgm:bulletEnabled val="1"/>
        </dgm:presLayoutVars>
      </dgm:prSet>
      <dgm:spPr/>
      <dgm:t>
        <a:bodyPr/>
        <a:lstStyle/>
        <a:p>
          <a:endParaRPr lang="en-GB"/>
        </a:p>
      </dgm:t>
    </dgm:pt>
    <dgm:pt modelId="{7418E298-77F6-4444-95F7-C45B3F9FF5F2}" type="pres">
      <dgm:prSet presAssocID="{664439F3-F806-4F35-AAD7-4D56ECE382B0}" presName="parentText" presStyleLbl="node1" presStyleIdx="2" presStyleCnt="4">
        <dgm:presLayoutVars>
          <dgm:chMax val="0"/>
          <dgm:bulletEnabled val="1"/>
        </dgm:presLayoutVars>
      </dgm:prSet>
      <dgm:spPr/>
      <dgm:t>
        <a:bodyPr/>
        <a:lstStyle/>
        <a:p>
          <a:endParaRPr lang="en-GB"/>
        </a:p>
      </dgm:t>
    </dgm:pt>
    <dgm:pt modelId="{8E48B473-33C7-4238-979A-698B5D3B8ECF}" type="pres">
      <dgm:prSet presAssocID="{027FA2B8-B74B-4896-A332-64162E6539A8}" presName="spacer" presStyleCnt="0"/>
      <dgm:spPr/>
    </dgm:pt>
    <dgm:pt modelId="{8FDFAE07-1A46-4197-8401-AFF588C94C23}" type="pres">
      <dgm:prSet presAssocID="{5D87D67D-2B69-46CC-A061-FB53B153B8FB}" presName="parentText" presStyleLbl="node1" presStyleIdx="3" presStyleCnt="4">
        <dgm:presLayoutVars>
          <dgm:chMax val="0"/>
          <dgm:bulletEnabled val="1"/>
        </dgm:presLayoutVars>
      </dgm:prSet>
      <dgm:spPr/>
      <dgm:t>
        <a:bodyPr/>
        <a:lstStyle/>
        <a:p>
          <a:endParaRPr lang="en-GB"/>
        </a:p>
      </dgm:t>
    </dgm:pt>
  </dgm:ptLst>
  <dgm:cxnLst>
    <dgm:cxn modelId="{E54A4325-4B1C-485D-B5CA-A6D92B005A8A}" srcId="{29EBD0C4-0248-4BBA-A1CF-20958FAD71AF}" destId="{DC84B33B-96F0-4CBB-95AF-0D7E65126E95}" srcOrd="2" destOrd="0" parTransId="{48AF6304-F92F-4B0F-951B-BCC09F78B0C1}" sibTransId="{F6C74B69-C09C-48FD-ABB6-7621F11E830E}"/>
    <dgm:cxn modelId="{6BF1831A-1790-46FC-9D02-774969C21392}" type="presOf" srcId="{5D87D67D-2B69-46CC-A061-FB53B153B8FB}" destId="{8FDFAE07-1A46-4197-8401-AFF588C94C23}" srcOrd="0" destOrd="0" presId="urn:microsoft.com/office/officeart/2005/8/layout/vList2"/>
    <dgm:cxn modelId="{AF98D1DF-600E-4B60-93AF-CACDE05586EE}" srcId="{29EBD0C4-0248-4BBA-A1CF-20958FAD71AF}" destId="{CC86FDBA-4BB3-476D-887A-68DBEF42E80E}" srcOrd="1" destOrd="0" parTransId="{760D00D5-AE44-4771-8897-0DB09EC03591}" sibTransId="{96D35CDE-B12D-46C7-8B23-8A2131DD21FC}"/>
    <dgm:cxn modelId="{087F5474-DD05-43CB-A8A4-FE6AB00EF2D6}" srcId="{2DF6E9B6-9A22-4E7C-AE58-4CC3EC6B4744}" destId="{1F808373-C188-438C-92E5-BD4D38B39E24}" srcOrd="1" destOrd="0" parTransId="{7E32BCC5-8090-4ABE-8D72-FE80D2F688EF}" sibTransId="{CEFFFC3A-A92C-4398-91E2-A55B7CF899EC}"/>
    <dgm:cxn modelId="{F86B0A4D-962E-42DC-BFF8-4537E5432A54}" srcId="{1F808373-C188-438C-92E5-BD4D38B39E24}" destId="{BC3C25EC-D21E-4561-ACBC-9D2DCD1C0EA8}" srcOrd="0" destOrd="0" parTransId="{F6197CD7-7D01-479C-B430-6BDDF2C3F6D3}" sibTransId="{5344E9C3-503E-41A7-BD39-15877542991C}"/>
    <dgm:cxn modelId="{B877550C-0D72-4D68-9265-C56A4B56D3EA}" type="presOf" srcId="{51236A50-6CAA-4E3F-B928-9BB937BD6531}" destId="{CC98C88F-B773-460A-8078-1F515D73EADA}" srcOrd="0" destOrd="0" presId="urn:microsoft.com/office/officeart/2005/8/layout/vList2"/>
    <dgm:cxn modelId="{0AE33740-7263-40A8-9DE1-FE24B6181864}" type="presOf" srcId="{56C62702-AA6C-47D7-AC11-182B5567F3B3}" destId="{C93E3356-6459-46FD-A070-4A4586F11436}" srcOrd="0" destOrd="1" presId="urn:microsoft.com/office/officeart/2005/8/layout/vList2"/>
    <dgm:cxn modelId="{6E31168A-8831-454D-8E6D-B08ECCFD6DBF}" type="presOf" srcId="{BC3C25EC-D21E-4561-ACBC-9D2DCD1C0EA8}" destId="{C93E3356-6459-46FD-A070-4A4586F11436}" srcOrd="0" destOrd="0" presId="urn:microsoft.com/office/officeart/2005/8/layout/vList2"/>
    <dgm:cxn modelId="{338254F0-1299-4852-917B-91C173F869F8}" type="presOf" srcId="{CC86FDBA-4BB3-476D-887A-68DBEF42E80E}" destId="{CC98C88F-B773-460A-8078-1F515D73EADA}" srcOrd="0" destOrd="1" presId="urn:microsoft.com/office/officeart/2005/8/layout/vList2"/>
    <dgm:cxn modelId="{A6DBA345-04A0-4F56-95EC-877A856397C1}" type="presOf" srcId="{2DF6E9B6-9A22-4E7C-AE58-4CC3EC6B4744}" destId="{9841E414-74EB-4735-BAA9-94BD511D19A4}" srcOrd="0" destOrd="0" presId="urn:microsoft.com/office/officeart/2005/8/layout/vList2"/>
    <dgm:cxn modelId="{CC329928-BCD2-4D30-82DD-FDC378AD16F2}" type="presOf" srcId="{1F808373-C188-438C-92E5-BD4D38B39E24}" destId="{B39ED444-E3B6-4866-9C96-4F530BBC64FA}" srcOrd="0" destOrd="0" presId="urn:microsoft.com/office/officeart/2005/8/layout/vList2"/>
    <dgm:cxn modelId="{80A79371-5BB0-4004-8AD9-FDB7F9276271}" type="presOf" srcId="{29EBD0C4-0248-4BBA-A1CF-20958FAD71AF}" destId="{3803A851-8AC0-4792-BF24-8AEC43EB0C0F}" srcOrd="0" destOrd="0" presId="urn:microsoft.com/office/officeart/2005/8/layout/vList2"/>
    <dgm:cxn modelId="{EDAD0D5E-3AF0-4BB0-86B1-0D301209ACB0}" srcId="{29EBD0C4-0248-4BBA-A1CF-20958FAD71AF}" destId="{51236A50-6CAA-4E3F-B928-9BB937BD6531}" srcOrd="0" destOrd="0" parTransId="{F15CE22B-6E98-4E30-9A68-1CCBFC867636}" sibTransId="{07D6E47C-2D84-4349-8F68-25AB02499960}"/>
    <dgm:cxn modelId="{FCA49A93-2F3A-426D-A284-DA2FD7DB3413}" type="presOf" srcId="{DC84B33B-96F0-4CBB-95AF-0D7E65126E95}" destId="{CC98C88F-B773-460A-8078-1F515D73EADA}" srcOrd="0" destOrd="2" presId="urn:microsoft.com/office/officeart/2005/8/layout/vList2"/>
    <dgm:cxn modelId="{6EB5E656-7DC1-4B5C-94AC-5A12D5F58009}" srcId="{2DF6E9B6-9A22-4E7C-AE58-4CC3EC6B4744}" destId="{5D87D67D-2B69-46CC-A061-FB53B153B8FB}" srcOrd="3" destOrd="0" parTransId="{8AC477A3-DCE7-4082-9AFE-3B215A0F37B0}" sibTransId="{6BF2A04D-FA7C-47A0-B4CE-72F9E2943DD0}"/>
    <dgm:cxn modelId="{BB333E9D-E51B-4483-8F2E-925E3582F651}" type="presOf" srcId="{664439F3-F806-4F35-AAD7-4D56ECE382B0}" destId="{7418E298-77F6-4444-95F7-C45B3F9FF5F2}" srcOrd="0" destOrd="0" presId="urn:microsoft.com/office/officeart/2005/8/layout/vList2"/>
    <dgm:cxn modelId="{672EC981-E5BA-4C0D-A3C5-7F37598EF94C}" srcId="{2DF6E9B6-9A22-4E7C-AE58-4CC3EC6B4744}" destId="{664439F3-F806-4F35-AAD7-4D56ECE382B0}" srcOrd="2" destOrd="0" parTransId="{68DAFF75-6F83-4E27-9C55-13CFC15C4EF6}" sibTransId="{027FA2B8-B74B-4896-A332-64162E6539A8}"/>
    <dgm:cxn modelId="{D6FE7DFC-AC11-459E-A0FE-033EDB0B7D05}" srcId="{2DF6E9B6-9A22-4E7C-AE58-4CC3EC6B4744}" destId="{29EBD0C4-0248-4BBA-A1CF-20958FAD71AF}" srcOrd="0" destOrd="0" parTransId="{367499E0-BF16-4B64-AA2F-E3B6C53F076E}" sibTransId="{1428747E-705E-4F25-B220-3D90237D98FA}"/>
    <dgm:cxn modelId="{D7CFBDBF-249E-40FD-9C27-E35E817D28AE}" srcId="{1F808373-C188-438C-92E5-BD4D38B39E24}" destId="{56C62702-AA6C-47D7-AC11-182B5567F3B3}" srcOrd="1" destOrd="0" parTransId="{557D8B51-0756-47F7-A182-6D17A6FAB522}" sibTransId="{42B02285-1C5F-47FA-A589-CA824AD592CA}"/>
    <dgm:cxn modelId="{BE4F9E87-6EDE-475A-876F-F50BA09DF06F}" type="presParOf" srcId="{9841E414-74EB-4735-BAA9-94BD511D19A4}" destId="{3803A851-8AC0-4792-BF24-8AEC43EB0C0F}" srcOrd="0" destOrd="0" presId="urn:microsoft.com/office/officeart/2005/8/layout/vList2"/>
    <dgm:cxn modelId="{5D339CEB-B4D6-4EF4-A44C-FFFE4E486A18}" type="presParOf" srcId="{9841E414-74EB-4735-BAA9-94BD511D19A4}" destId="{CC98C88F-B773-460A-8078-1F515D73EADA}" srcOrd="1" destOrd="0" presId="urn:microsoft.com/office/officeart/2005/8/layout/vList2"/>
    <dgm:cxn modelId="{28D29002-9F12-498A-A773-5E0E4A02C2FC}" type="presParOf" srcId="{9841E414-74EB-4735-BAA9-94BD511D19A4}" destId="{B39ED444-E3B6-4866-9C96-4F530BBC64FA}" srcOrd="2" destOrd="0" presId="urn:microsoft.com/office/officeart/2005/8/layout/vList2"/>
    <dgm:cxn modelId="{44732929-BA92-4610-9944-EC50E0372D22}" type="presParOf" srcId="{9841E414-74EB-4735-BAA9-94BD511D19A4}" destId="{C93E3356-6459-46FD-A070-4A4586F11436}" srcOrd="3" destOrd="0" presId="urn:microsoft.com/office/officeart/2005/8/layout/vList2"/>
    <dgm:cxn modelId="{0B9B4231-6952-4F68-93F8-79659044E22E}" type="presParOf" srcId="{9841E414-74EB-4735-BAA9-94BD511D19A4}" destId="{7418E298-77F6-4444-95F7-C45B3F9FF5F2}" srcOrd="4" destOrd="0" presId="urn:microsoft.com/office/officeart/2005/8/layout/vList2"/>
    <dgm:cxn modelId="{D8480C6D-9F24-45DC-AA2C-A377B1E515AD}" type="presParOf" srcId="{9841E414-74EB-4735-BAA9-94BD511D19A4}" destId="{8E48B473-33C7-4238-979A-698B5D3B8ECF}" srcOrd="5" destOrd="0" presId="urn:microsoft.com/office/officeart/2005/8/layout/vList2"/>
    <dgm:cxn modelId="{46969A4E-F50D-46FC-A168-8A8ECDD7D073}" type="presParOf" srcId="{9841E414-74EB-4735-BAA9-94BD511D19A4}" destId="{8FDFAE07-1A46-4197-8401-AFF588C94C2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F44AE-44E2-4BF8-BE8F-42936D82C246}" type="doc">
      <dgm:prSet loTypeId="urn:microsoft.com/office/officeart/2005/8/layout/list1#3" loCatId="list" qsTypeId="urn:microsoft.com/office/officeart/2005/8/quickstyle/simple2#3" qsCatId="simple" csTypeId="urn:microsoft.com/office/officeart/2005/8/colors/accent2_3#3" csCatId="accent2" phldr="1"/>
      <dgm:spPr/>
      <dgm:t>
        <a:bodyPr/>
        <a:lstStyle/>
        <a:p>
          <a:endParaRPr lang="en-GB"/>
        </a:p>
      </dgm:t>
    </dgm:pt>
    <dgm:pt modelId="{EE6EE505-A01F-457A-B45A-699A95679035}">
      <dgm:prSet phldrT="[Text]"/>
      <dgm:spPr/>
      <dgm:t>
        <a:bodyPr/>
        <a:lstStyle/>
        <a:p>
          <a:r>
            <a:rPr lang="en-US" dirty="0" smtClean="0"/>
            <a:t>Application Layer</a:t>
          </a:r>
          <a:endParaRPr lang="en-GB" dirty="0"/>
        </a:p>
      </dgm:t>
    </dgm:pt>
    <dgm:pt modelId="{1C7DE917-D8C7-4F28-94A0-1A6823C7FF1D}" type="parTrans" cxnId="{79515611-42C3-4AAD-9529-31D25012BC27}">
      <dgm:prSet/>
      <dgm:spPr/>
      <dgm:t>
        <a:bodyPr/>
        <a:lstStyle/>
        <a:p>
          <a:endParaRPr lang="en-GB"/>
        </a:p>
      </dgm:t>
    </dgm:pt>
    <dgm:pt modelId="{433D8EEE-8C49-4B3A-BD0E-1FA350FA9BDB}" type="sibTrans" cxnId="{79515611-42C3-4AAD-9529-31D25012BC27}">
      <dgm:prSet/>
      <dgm:spPr/>
      <dgm:t>
        <a:bodyPr/>
        <a:lstStyle/>
        <a:p>
          <a:endParaRPr lang="en-GB"/>
        </a:p>
      </dgm:t>
    </dgm:pt>
    <dgm:pt modelId="{64857E1F-843B-42B9-A4B6-80358F106D07}">
      <dgm:prSet phldrT="[Text]"/>
      <dgm:spPr/>
      <dgm:t>
        <a:bodyPr/>
        <a:lstStyle/>
        <a:p>
          <a:r>
            <a:rPr lang="en-US" dirty="0" smtClean="0"/>
            <a:t>Presentation Layer</a:t>
          </a:r>
          <a:endParaRPr lang="en-GB" dirty="0"/>
        </a:p>
      </dgm:t>
    </dgm:pt>
    <dgm:pt modelId="{D7DEE00C-05C7-4323-9539-CA1907D4DD78}" type="parTrans" cxnId="{526AB2EB-F697-4A48-B008-3F84A27945D5}">
      <dgm:prSet/>
      <dgm:spPr/>
      <dgm:t>
        <a:bodyPr/>
        <a:lstStyle/>
        <a:p>
          <a:endParaRPr lang="en-GB"/>
        </a:p>
      </dgm:t>
    </dgm:pt>
    <dgm:pt modelId="{DDF22E21-1BF3-42C7-8F37-B36DC8690748}" type="sibTrans" cxnId="{526AB2EB-F697-4A48-B008-3F84A27945D5}">
      <dgm:prSet/>
      <dgm:spPr/>
      <dgm:t>
        <a:bodyPr/>
        <a:lstStyle/>
        <a:p>
          <a:endParaRPr lang="en-GB"/>
        </a:p>
      </dgm:t>
    </dgm:pt>
    <dgm:pt modelId="{16E47567-4C81-4814-905A-E7BE99E98CD8}">
      <dgm:prSet phldrT="[Text]"/>
      <dgm:spPr/>
      <dgm:t>
        <a:bodyPr/>
        <a:lstStyle/>
        <a:p>
          <a:r>
            <a:rPr lang="en-US" dirty="0" smtClean="0"/>
            <a:t>Session Layer</a:t>
          </a:r>
          <a:endParaRPr lang="en-GB" dirty="0"/>
        </a:p>
      </dgm:t>
    </dgm:pt>
    <dgm:pt modelId="{ACA4EA9D-50F0-4BE2-8C3F-37457826A0A1}" type="parTrans" cxnId="{28E130C4-5C73-4723-8DCF-7C55F3CD7F2F}">
      <dgm:prSet/>
      <dgm:spPr/>
      <dgm:t>
        <a:bodyPr/>
        <a:lstStyle/>
        <a:p>
          <a:endParaRPr lang="en-GB"/>
        </a:p>
      </dgm:t>
    </dgm:pt>
    <dgm:pt modelId="{230FE1F6-8BC9-489E-90CE-7C788876F48A}" type="sibTrans" cxnId="{28E130C4-5C73-4723-8DCF-7C55F3CD7F2F}">
      <dgm:prSet/>
      <dgm:spPr/>
      <dgm:t>
        <a:bodyPr/>
        <a:lstStyle/>
        <a:p>
          <a:endParaRPr lang="en-GB"/>
        </a:p>
      </dgm:t>
    </dgm:pt>
    <dgm:pt modelId="{F9555D32-9056-4397-8AAE-BBA0221FE2E6}">
      <dgm:prSet phldrT="[Text]"/>
      <dgm:spPr/>
      <dgm:t>
        <a:bodyPr/>
        <a:lstStyle/>
        <a:p>
          <a:r>
            <a:rPr lang="en-US" dirty="0" smtClean="0"/>
            <a:t>Physical Layer</a:t>
          </a:r>
          <a:endParaRPr lang="en-GB" dirty="0"/>
        </a:p>
      </dgm:t>
    </dgm:pt>
    <dgm:pt modelId="{CEA8B01A-51AC-46F1-972F-E760D23B68D0}" type="parTrans" cxnId="{7FA4D3B6-3C1A-4D84-A262-0142042566C2}">
      <dgm:prSet/>
      <dgm:spPr/>
      <dgm:t>
        <a:bodyPr/>
        <a:lstStyle/>
        <a:p>
          <a:endParaRPr lang="en-GB"/>
        </a:p>
      </dgm:t>
    </dgm:pt>
    <dgm:pt modelId="{3E730418-1CE7-4F58-939B-706CA7A3382C}" type="sibTrans" cxnId="{7FA4D3B6-3C1A-4D84-A262-0142042566C2}">
      <dgm:prSet/>
      <dgm:spPr/>
      <dgm:t>
        <a:bodyPr/>
        <a:lstStyle/>
        <a:p>
          <a:endParaRPr lang="en-GB"/>
        </a:p>
      </dgm:t>
    </dgm:pt>
    <dgm:pt modelId="{6F1E15B2-0254-4F7F-B9CE-81FE6FC0E5D5}">
      <dgm:prSet phldrT="[Text]"/>
      <dgm:spPr/>
      <dgm:t>
        <a:bodyPr/>
        <a:lstStyle/>
        <a:p>
          <a:r>
            <a:rPr lang="en-US" dirty="0" smtClean="0"/>
            <a:t>Transport Layer</a:t>
          </a:r>
          <a:endParaRPr lang="en-GB" dirty="0"/>
        </a:p>
      </dgm:t>
    </dgm:pt>
    <dgm:pt modelId="{BC347FCC-3BAE-49C4-B49A-50D04CBE8642}" type="parTrans" cxnId="{B56D5248-7BEE-431C-AD38-1FE5B2DB6280}">
      <dgm:prSet/>
      <dgm:spPr/>
      <dgm:t>
        <a:bodyPr/>
        <a:lstStyle/>
        <a:p>
          <a:endParaRPr lang="en-GB"/>
        </a:p>
      </dgm:t>
    </dgm:pt>
    <dgm:pt modelId="{868708BF-6476-4C68-B11A-ED1F17DEFCEE}" type="sibTrans" cxnId="{B56D5248-7BEE-431C-AD38-1FE5B2DB6280}">
      <dgm:prSet/>
      <dgm:spPr/>
      <dgm:t>
        <a:bodyPr/>
        <a:lstStyle/>
        <a:p>
          <a:endParaRPr lang="en-GB"/>
        </a:p>
      </dgm:t>
    </dgm:pt>
    <dgm:pt modelId="{AF0386F0-24FD-47D3-917C-08402045B19E}">
      <dgm:prSet phldrT="[Text]"/>
      <dgm:spPr/>
      <dgm:t>
        <a:bodyPr/>
        <a:lstStyle/>
        <a:p>
          <a:r>
            <a:rPr lang="en-US" dirty="0" smtClean="0"/>
            <a:t>Network Layer</a:t>
          </a:r>
          <a:endParaRPr lang="en-GB" dirty="0"/>
        </a:p>
      </dgm:t>
    </dgm:pt>
    <dgm:pt modelId="{1D2A382F-6396-478B-9573-DBAE556AFA7E}" type="parTrans" cxnId="{8D085A27-4C8A-42A7-9E42-090AF9682E94}">
      <dgm:prSet/>
      <dgm:spPr/>
      <dgm:t>
        <a:bodyPr/>
        <a:lstStyle/>
        <a:p>
          <a:endParaRPr lang="en-GB"/>
        </a:p>
      </dgm:t>
    </dgm:pt>
    <dgm:pt modelId="{1A3A1F37-1EB1-4381-988E-0FB62B761055}" type="sibTrans" cxnId="{8D085A27-4C8A-42A7-9E42-090AF9682E94}">
      <dgm:prSet/>
      <dgm:spPr/>
      <dgm:t>
        <a:bodyPr/>
        <a:lstStyle/>
        <a:p>
          <a:endParaRPr lang="en-GB"/>
        </a:p>
      </dgm:t>
    </dgm:pt>
    <dgm:pt modelId="{9F0074A1-F0A5-431E-8A20-79EC178FF8D2}">
      <dgm:prSet phldrT="[Text]"/>
      <dgm:spPr/>
      <dgm:t>
        <a:bodyPr/>
        <a:lstStyle/>
        <a:p>
          <a:r>
            <a:rPr lang="en-US" dirty="0" smtClean="0"/>
            <a:t>Data Link Layer</a:t>
          </a:r>
          <a:endParaRPr lang="en-GB" dirty="0"/>
        </a:p>
      </dgm:t>
    </dgm:pt>
    <dgm:pt modelId="{A531D9F5-F586-4FA7-83B5-17DCD182CEAD}" type="parTrans" cxnId="{46968BED-C248-4E67-A27C-FD4DDB39EBB4}">
      <dgm:prSet/>
      <dgm:spPr/>
      <dgm:t>
        <a:bodyPr/>
        <a:lstStyle/>
        <a:p>
          <a:endParaRPr lang="en-GB"/>
        </a:p>
      </dgm:t>
    </dgm:pt>
    <dgm:pt modelId="{25C0A8D9-FEA2-49C0-B15C-0DFF297F4E4A}" type="sibTrans" cxnId="{46968BED-C248-4E67-A27C-FD4DDB39EBB4}">
      <dgm:prSet/>
      <dgm:spPr/>
      <dgm:t>
        <a:bodyPr/>
        <a:lstStyle/>
        <a:p>
          <a:endParaRPr lang="en-GB"/>
        </a:p>
      </dgm:t>
    </dgm:pt>
    <dgm:pt modelId="{FD0B24A3-BFD3-4133-A417-D7411823E6C5}" type="pres">
      <dgm:prSet presAssocID="{707F44AE-44E2-4BF8-BE8F-42936D82C246}" presName="linear" presStyleCnt="0">
        <dgm:presLayoutVars>
          <dgm:dir/>
          <dgm:animLvl val="lvl"/>
          <dgm:resizeHandles val="exact"/>
        </dgm:presLayoutVars>
      </dgm:prSet>
      <dgm:spPr/>
      <dgm:t>
        <a:bodyPr/>
        <a:lstStyle/>
        <a:p>
          <a:endParaRPr lang="en-GB"/>
        </a:p>
      </dgm:t>
    </dgm:pt>
    <dgm:pt modelId="{2C12D642-0D54-4ED3-B69D-86F72B32F15C}" type="pres">
      <dgm:prSet presAssocID="{EE6EE505-A01F-457A-B45A-699A95679035}" presName="parentLin" presStyleCnt="0"/>
      <dgm:spPr/>
    </dgm:pt>
    <dgm:pt modelId="{FF48CBE5-428A-4E9A-A636-A09911AA6FC0}" type="pres">
      <dgm:prSet presAssocID="{EE6EE505-A01F-457A-B45A-699A95679035}" presName="parentLeftMargin" presStyleLbl="node1" presStyleIdx="0" presStyleCnt="7"/>
      <dgm:spPr/>
      <dgm:t>
        <a:bodyPr/>
        <a:lstStyle/>
        <a:p>
          <a:endParaRPr lang="en-GB"/>
        </a:p>
      </dgm:t>
    </dgm:pt>
    <dgm:pt modelId="{4AE3F69B-86F3-40BA-AE4E-5A5386D226AA}" type="pres">
      <dgm:prSet presAssocID="{EE6EE505-A01F-457A-B45A-699A95679035}" presName="parentText" presStyleLbl="node1" presStyleIdx="0" presStyleCnt="7">
        <dgm:presLayoutVars>
          <dgm:chMax val="0"/>
          <dgm:bulletEnabled val="1"/>
        </dgm:presLayoutVars>
      </dgm:prSet>
      <dgm:spPr/>
      <dgm:t>
        <a:bodyPr/>
        <a:lstStyle/>
        <a:p>
          <a:endParaRPr lang="en-GB"/>
        </a:p>
      </dgm:t>
    </dgm:pt>
    <dgm:pt modelId="{E424C88B-D399-4DFD-B231-75AE8B2E9C71}" type="pres">
      <dgm:prSet presAssocID="{EE6EE505-A01F-457A-B45A-699A95679035}" presName="negativeSpace" presStyleCnt="0"/>
      <dgm:spPr/>
    </dgm:pt>
    <dgm:pt modelId="{14A4579F-3CDD-4F20-9EA8-0AF0D8C8D0A2}" type="pres">
      <dgm:prSet presAssocID="{EE6EE505-A01F-457A-B45A-699A95679035}" presName="childText" presStyleLbl="conFgAcc1" presStyleIdx="0" presStyleCnt="7">
        <dgm:presLayoutVars>
          <dgm:bulletEnabled val="1"/>
        </dgm:presLayoutVars>
      </dgm:prSet>
      <dgm:spPr/>
    </dgm:pt>
    <dgm:pt modelId="{185DE42A-E96E-4D88-96CD-AB302A596DAB}" type="pres">
      <dgm:prSet presAssocID="{433D8EEE-8C49-4B3A-BD0E-1FA350FA9BDB}" presName="spaceBetweenRectangles" presStyleCnt="0"/>
      <dgm:spPr/>
    </dgm:pt>
    <dgm:pt modelId="{FDA66A4A-81BF-4A29-8542-5349989CF667}" type="pres">
      <dgm:prSet presAssocID="{64857E1F-843B-42B9-A4B6-80358F106D07}" presName="parentLin" presStyleCnt="0"/>
      <dgm:spPr/>
    </dgm:pt>
    <dgm:pt modelId="{243B97F4-9AA4-430B-92A0-ABF797FE66D3}" type="pres">
      <dgm:prSet presAssocID="{64857E1F-843B-42B9-A4B6-80358F106D07}" presName="parentLeftMargin" presStyleLbl="node1" presStyleIdx="0" presStyleCnt="7"/>
      <dgm:spPr/>
      <dgm:t>
        <a:bodyPr/>
        <a:lstStyle/>
        <a:p>
          <a:endParaRPr lang="en-GB"/>
        </a:p>
      </dgm:t>
    </dgm:pt>
    <dgm:pt modelId="{0A8D913E-BB73-45F7-BB88-799DF1A4F81D}" type="pres">
      <dgm:prSet presAssocID="{64857E1F-843B-42B9-A4B6-80358F106D07}" presName="parentText" presStyleLbl="node1" presStyleIdx="1" presStyleCnt="7">
        <dgm:presLayoutVars>
          <dgm:chMax val="0"/>
          <dgm:bulletEnabled val="1"/>
        </dgm:presLayoutVars>
      </dgm:prSet>
      <dgm:spPr/>
      <dgm:t>
        <a:bodyPr/>
        <a:lstStyle/>
        <a:p>
          <a:endParaRPr lang="en-GB"/>
        </a:p>
      </dgm:t>
    </dgm:pt>
    <dgm:pt modelId="{96529CCD-EDE5-4EC2-B127-5EC6D17DF5DB}" type="pres">
      <dgm:prSet presAssocID="{64857E1F-843B-42B9-A4B6-80358F106D07}" presName="negativeSpace" presStyleCnt="0"/>
      <dgm:spPr/>
    </dgm:pt>
    <dgm:pt modelId="{F7F37B78-86E7-4DA6-9EB9-290401BE64E9}" type="pres">
      <dgm:prSet presAssocID="{64857E1F-843B-42B9-A4B6-80358F106D07}" presName="childText" presStyleLbl="conFgAcc1" presStyleIdx="1" presStyleCnt="7">
        <dgm:presLayoutVars>
          <dgm:bulletEnabled val="1"/>
        </dgm:presLayoutVars>
      </dgm:prSet>
      <dgm:spPr/>
    </dgm:pt>
    <dgm:pt modelId="{EDD69EFB-9CAF-4FDE-A761-10FD10DD7128}" type="pres">
      <dgm:prSet presAssocID="{DDF22E21-1BF3-42C7-8F37-B36DC8690748}" presName="spaceBetweenRectangles" presStyleCnt="0"/>
      <dgm:spPr/>
    </dgm:pt>
    <dgm:pt modelId="{FC9F8472-1F38-41BB-B5FA-6C634B56FA24}" type="pres">
      <dgm:prSet presAssocID="{16E47567-4C81-4814-905A-E7BE99E98CD8}" presName="parentLin" presStyleCnt="0"/>
      <dgm:spPr/>
    </dgm:pt>
    <dgm:pt modelId="{7820A1AB-9FE6-4593-9445-C63111981613}" type="pres">
      <dgm:prSet presAssocID="{16E47567-4C81-4814-905A-E7BE99E98CD8}" presName="parentLeftMargin" presStyleLbl="node1" presStyleIdx="1" presStyleCnt="7"/>
      <dgm:spPr/>
      <dgm:t>
        <a:bodyPr/>
        <a:lstStyle/>
        <a:p>
          <a:endParaRPr lang="en-GB"/>
        </a:p>
      </dgm:t>
    </dgm:pt>
    <dgm:pt modelId="{08419386-B80B-4A0C-8319-128F5FDEFE7C}" type="pres">
      <dgm:prSet presAssocID="{16E47567-4C81-4814-905A-E7BE99E98CD8}" presName="parentText" presStyleLbl="node1" presStyleIdx="2" presStyleCnt="7">
        <dgm:presLayoutVars>
          <dgm:chMax val="0"/>
          <dgm:bulletEnabled val="1"/>
        </dgm:presLayoutVars>
      </dgm:prSet>
      <dgm:spPr/>
      <dgm:t>
        <a:bodyPr/>
        <a:lstStyle/>
        <a:p>
          <a:endParaRPr lang="en-GB"/>
        </a:p>
      </dgm:t>
    </dgm:pt>
    <dgm:pt modelId="{B80E30AB-A3C2-4DF6-A1CF-98D2044E71D4}" type="pres">
      <dgm:prSet presAssocID="{16E47567-4C81-4814-905A-E7BE99E98CD8}" presName="negativeSpace" presStyleCnt="0"/>
      <dgm:spPr/>
    </dgm:pt>
    <dgm:pt modelId="{CFA93E85-1C57-44A5-B346-4BEC4DFC12B6}" type="pres">
      <dgm:prSet presAssocID="{16E47567-4C81-4814-905A-E7BE99E98CD8}" presName="childText" presStyleLbl="conFgAcc1" presStyleIdx="2" presStyleCnt="7">
        <dgm:presLayoutVars>
          <dgm:bulletEnabled val="1"/>
        </dgm:presLayoutVars>
      </dgm:prSet>
      <dgm:spPr/>
    </dgm:pt>
    <dgm:pt modelId="{E540582F-8EC8-4E5F-B347-CB2DC5EF342F}" type="pres">
      <dgm:prSet presAssocID="{230FE1F6-8BC9-489E-90CE-7C788876F48A}" presName="spaceBetweenRectangles" presStyleCnt="0"/>
      <dgm:spPr/>
    </dgm:pt>
    <dgm:pt modelId="{E4B5D429-4F98-4410-88FF-B50124BAF9E2}" type="pres">
      <dgm:prSet presAssocID="{6F1E15B2-0254-4F7F-B9CE-81FE6FC0E5D5}" presName="parentLin" presStyleCnt="0"/>
      <dgm:spPr/>
    </dgm:pt>
    <dgm:pt modelId="{3249CE93-66FB-4466-B059-AE729D1E1E0B}" type="pres">
      <dgm:prSet presAssocID="{6F1E15B2-0254-4F7F-B9CE-81FE6FC0E5D5}" presName="parentLeftMargin" presStyleLbl="node1" presStyleIdx="2" presStyleCnt="7"/>
      <dgm:spPr/>
      <dgm:t>
        <a:bodyPr/>
        <a:lstStyle/>
        <a:p>
          <a:endParaRPr lang="en-GB"/>
        </a:p>
      </dgm:t>
    </dgm:pt>
    <dgm:pt modelId="{EC849967-D1F2-4DC9-B296-182DDA071D08}" type="pres">
      <dgm:prSet presAssocID="{6F1E15B2-0254-4F7F-B9CE-81FE6FC0E5D5}" presName="parentText" presStyleLbl="node1" presStyleIdx="3" presStyleCnt="7">
        <dgm:presLayoutVars>
          <dgm:chMax val="0"/>
          <dgm:bulletEnabled val="1"/>
        </dgm:presLayoutVars>
      </dgm:prSet>
      <dgm:spPr/>
      <dgm:t>
        <a:bodyPr/>
        <a:lstStyle/>
        <a:p>
          <a:endParaRPr lang="en-GB"/>
        </a:p>
      </dgm:t>
    </dgm:pt>
    <dgm:pt modelId="{E23E20CB-DCB2-4A87-BE3C-0E42272FBC83}" type="pres">
      <dgm:prSet presAssocID="{6F1E15B2-0254-4F7F-B9CE-81FE6FC0E5D5}" presName="negativeSpace" presStyleCnt="0"/>
      <dgm:spPr/>
    </dgm:pt>
    <dgm:pt modelId="{296A45C0-0CFA-4248-AD6A-9D32FDD7F073}" type="pres">
      <dgm:prSet presAssocID="{6F1E15B2-0254-4F7F-B9CE-81FE6FC0E5D5}" presName="childText" presStyleLbl="conFgAcc1" presStyleIdx="3" presStyleCnt="7">
        <dgm:presLayoutVars>
          <dgm:bulletEnabled val="1"/>
        </dgm:presLayoutVars>
      </dgm:prSet>
      <dgm:spPr/>
    </dgm:pt>
    <dgm:pt modelId="{E04A546E-164E-443D-A875-1D28AFFB757D}" type="pres">
      <dgm:prSet presAssocID="{868708BF-6476-4C68-B11A-ED1F17DEFCEE}" presName="spaceBetweenRectangles" presStyleCnt="0"/>
      <dgm:spPr/>
    </dgm:pt>
    <dgm:pt modelId="{E12B1EA7-6A5C-49E2-A317-C0CCB2FA39EC}" type="pres">
      <dgm:prSet presAssocID="{AF0386F0-24FD-47D3-917C-08402045B19E}" presName="parentLin" presStyleCnt="0"/>
      <dgm:spPr/>
    </dgm:pt>
    <dgm:pt modelId="{2EFFBF38-1863-4BF6-A280-BF2BDBD6CCAA}" type="pres">
      <dgm:prSet presAssocID="{AF0386F0-24FD-47D3-917C-08402045B19E}" presName="parentLeftMargin" presStyleLbl="node1" presStyleIdx="3" presStyleCnt="7"/>
      <dgm:spPr/>
      <dgm:t>
        <a:bodyPr/>
        <a:lstStyle/>
        <a:p>
          <a:endParaRPr lang="en-GB"/>
        </a:p>
      </dgm:t>
    </dgm:pt>
    <dgm:pt modelId="{C21E334C-99FC-471A-B5BB-3B49949DEA42}" type="pres">
      <dgm:prSet presAssocID="{AF0386F0-24FD-47D3-917C-08402045B19E}" presName="parentText" presStyleLbl="node1" presStyleIdx="4" presStyleCnt="7">
        <dgm:presLayoutVars>
          <dgm:chMax val="0"/>
          <dgm:bulletEnabled val="1"/>
        </dgm:presLayoutVars>
      </dgm:prSet>
      <dgm:spPr/>
      <dgm:t>
        <a:bodyPr/>
        <a:lstStyle/>
        <a:p>
          <a:endParaRPr lang="en-GB"/>
        </a:p>
      </dgm:t>
    </dgm:pt>
    <dgm:pt modelId="{2F99F9C2-375D-4BF3-893E-95E11ED2029B}" type="pres">
      <dgm:prSet presAssocID="{AF0386F0-24FD-47D3-917C-08402045B19E}" presName="negativeSpace" presStyleCnt="0"/>
      <dgm:spPr/>
    </dgm:pt>
    <dgm:pt modelId="{7D77C08A-4B32-428D-BAAF-CF726634242D}" type="pres">
      <dgm:prSet presAssocID="{AF0386F0-24FD-47D3-917C-08402045B19E}" presName="childText" presStyleLbl="conFgAcc1" presStyleIdx="4" presStyleCnt="7">
        <dgm:presLayoutVars>
          <dgm:bulletEnabled val="1"/>
        </dgm:presLayoutVars>
      </dgm:prSet>
      <dgm:spPr/>
    </dgm:pt>
    <dgm:pt modelId="{F8ABD12A-D1F7-448E-AB49-2F95C467AC6F}" type="pres">
      <dgm:prSet presAssocID="{1A3A1F37-1EB1-4381-988E-0FB62B761055}" presName="spaceBetweenRectangles" presStyleCnt="0"/>
      <dgm:spPr/>
    </dgm:pt>
    <dgm:pt modelId="{8E01B946-01B8-4CE4-B3E6-002F966F970C}" type="pres">
      <dgm:prSet presAssocID="{9F0074A1-F0A5-431E-8A20-79EC178FF8D2}" presName="parentLin" presStyleCnt="0"/>
      <dgm:spPr/>
    </dgm:pt>
    <dgm:pt modelId="{0321D4E8-F8AB-4EC4-9DFB-E4768E3902E0}" type="pres">
      <dgm:prSet presAssocID="{9F0074A1-F0A5-431E-8A20-79EC178FF8D2}" presName="parentLeftMargin" presStyleLbl="node1" presStyleIdx="4" presStyleCnt="7"/>
      <dgm:spPr/>
      <dgm:t>
        <a:bodyPr/>
        <a:lstStyle/>
        <a:p>
          <a:endParaRPr lang="en-GB"/>
        </a:p>
      </dgm:t>
    </dgm:pt>
    <dgm:pt modelId="{6398660F-5B17-4D58-825D-A6FC290B04D0}" type="pres">
      <dgm:prSet presAssocID="{9F0074A1-F0A5-431E-8A20-79EC178FF8D2}" presName="parentText" presStyleLbl="node1" presStyleIdx="5" presStyleCnt="7">
        <dgm:presLayoutVars>
          <dgm:chMax val="0"/>
          <dgm:bulletEnabled val="1"/>
        </dgm:presLayoutVars>
      </dgm:prSet>
      <dgm:spPr/>
      <dgm:t>
        <a:bodyPr/>
        <a:lstStyle/>
        <a:p>
          <a:endParaRPr lang="en-GB"/>
        </a:p>
      </dgm:t>
    </dgm:pt>
    <dgm:pt modelId="{6F031D96-0993-41FC-8E1A-1B8B4C59281E}" type="pres">
      <dgm:prSet presAssocID="{9F0074A1-F0A5-431E-8A20-79EC178FF8D2}" presName="negativeSpace" presStyleCnt="0"/>
      <dgm:spPr/>
    </dgm:pt>
    <dgm:pt modelId="{7F71738C-DB15-4EE0-8111-FE4EB6EB7038}" type="pres">
      <dgm:prSet presAssocID="{9F0074A1-F0A5-431E-8A20-79EC178FF8D2}" presName="childText" presStyleLbl="conFgAcc1" presStyleIdx="5" presStyleCnt="7">
        <dgm:presLayoutVars>
          <dgm:bulletEnabled val="1"/>
        </dgm:presLayoutVars>
      </dgm:prSet>
      <dgm:spPr/>
    </dgm:pt>
    <dgm:pt modelId="{BDC79F98-27D9-42E0-A724-91EBE3BB8830}" type="pres">
      <dgm:prSet presAssocID="{25C0A8D9-FEA2-49C0-B15C-0DFF297F4E4A}" presName="spaceBetweenRectangles" presStyleCnt="0"/>
      <dgm:spPr/>
    </dgm:pt>
    <dgm:pt modelId="{A25D884D-2D1C-4E4A-9B4E-3A24789626D6}" type="pres">
      <dgm:prSet presAssocID="{F9555D32-9056-4397-8AAE-BBA0221FE2E6}" presName="parentLin" presStyleCnt="0"/>
      <dgm:spPr/>
    </dgm:pt>
    <dgm:pt modelId="{C1BD69F5-7472-432E-8B86-DE3DC2024798}" type="pres">
      <dgm:prSet presAssocID="{F9555D32-9056-4397-8AAE-BBA0221FE2E6}" presName="parentLeftMargin" presStyleLbl="node1" presStyleIdx="5" presStyleCnt="7"/>
      <dgm:spPr/>
      <dgm:t>
        <a:bodyPr/>
        <a:lstStyle/>
        <a:p>
          <a:endParaRPr lang="en-GB"/>
        </a:p>
      </dgm:t>
    </dgm:pt>
    <dgm:pt modelId="{9A81D892-4D33-4A00-BFD3-A41FC6E5D611}" type="pres">
      <dgm:prSet presAssocID="{F9555D32-9056-4397-8AAE-BBA0221FE2E6}" presName="parentText" presStyleLbl="node1" presStyleIdx="6" presStyleCnt="7">
        <dgm:presLayoutVars>
          <dgm:chMax val="0"/>
          <dgm:bulletEnabled val="1"/>
        </dgm:presLayoutVars>
      </dgm:prSet>
      <dgm:spPr/>
      <dgm:t>
        <a:bodyPr/>
        <a:lstStyle/>
        <a:p>
          <a:endParaRPr lang="en-GB"/>
        </a:p>
      </dgm:t>
    </dgm:pt>
    <dgm:pt modelId="{C9762F2C-E30D-4D14-B969-6465CA8461C1}" type="pres">
      <dgm:prSet presAssocID="{F9555D32-9056-4397-8AAE-BBA0221FE2E6}" presName="negativeSpace" presStyleCnt="0"/>
      <dgm:spPr/>
    </dgm:pt>
    <dgm:pt modelId="{47B198E7-041A-4404-85DF-53CDE7FABFEC}" type="pres">
      <dgm:prSet presAssocID="{F9555D32-9056-4397-8AAE-BBA0221FE2E6}" presName="childText" presStyleLbl="conFgAcc1" presStyleIdx="6" presStyleCnt="7">
        <dgm:presLayoutVars>
          <dgm:bulletEnabled val="1"/>
        </dgm:presLayoutVars>
      </dgm:prSet>
      <dgm:spPr/>
    </dgm:pt>
  </dgm:ptLst>
  <dgm:cxnLst>
    <dgm:cxn modelId="{171B7CE7-C0FC-46D6-A7C6-9F677CD1BC90}" type="presOf" srcId="{F9555D32-9056-4397-8AAE-BBA0221FE2E6}" destId="{C1BD69F5-7472-432E-8B86-DE3DC2024798}" srcOrd="0" destOrd="0" presId="urn:microsoft.com/office/officeart/2005/8/layout/list1#3"/>
    <dgm:cxn modelId="{B62939B2-B402-4AFD-8BE1-B0E39DFE1299}" type="presOf" srcId="{16E47567-4C81-4814-905A-E7BE99E98CD8}" destId="{08419386-B80B-4A0C-8319-128F5FDEFE7C}" srcOrd="1" destOrd="0" presId="urn:microsoft.com/office/officeart/2005/8/layout/list1#3"/>
    <dgm:cxn modelId="{28E130C4-5C73-4723-8DCF-7C55F3CD7F2F}" srcId="{707F44AE-44E2-4BF8-BE8F-42936D82C246}" destId="{16E47567-4C81-4814-905A-E7BE99E98CD8}" srcOrd="2" destOrd="0" parTransId="{ACA4EA9D-50F0-4BE2-8C3F-37457826A0A1}" sibTransId="{230FE1F6-8BC9-489E-90CE-7C788876F48A}"/>
    <dgm:cxn modelId="{ED4A54DD-6BFE-4DB9-B8C1-4CB843874A66}" type="presOf" srcId="{64857E1F-843B-42B9-A4B6-80358F106D07}" destId="{0A8D913E-BB73-45F7-BB88-799DF1A4F81D}" srcOrd="1" destOrd="0" presId="urn:microsoft.com/office/officeart/2005/8/layout/list1#3"/>
    <dgm:cxn modelId="{A2944DF2-2D3B-476E-9416-579CF0008BD0}" type="presOf" srcId="{9F0074A1-F0A5-431E-8A20-79EC178FF8D2}" destId="{6398660F-5B17-4D58-825D-A6FC290B04D0}" srcOrd="1" destOrd="0" presId="urn:microsoft.com/office/officeart/2005/8/layout/list1#3"/>
    <dgm:cxn modelId="{35E00BBC-EAFA-4167-A5EB-DA238DC74779}" type="presOf" srcId="{9F0074A1-F0A5-431E-8A20-79EC178FF8D2}" destId="{0321D4E8-F8AB-4EC4-9DFB-E4768E3902E0}" srcOrd="0" destOrd="0" presId="urn:microsoft.com/office/officeart/2005/8/layout/list1#3"/>
    <dgm:cxn modelId="{4FEB6421-F4D8-4BC0-BA1A-C6C64D8AECB2}" type="presOf" srcId="{64857E1F-843B-42B9-A4B6-80358F106D07}" destId="{243B97F4-9AA4-430B-92A0-ABF797FE66D3}" srcOrd="0" destOrd="0" presId="urn:microsoft.com/office/officeart/2005/8/layout/list1#3"/>
    <dgm:cxn modelId="{28CD6929-47C0-4E03-93DE-15DDECA3D91E}" type="presOf" srcId="{707F44AE-44E2-4BF8-BE8F-42936D82C246}" destId="{FD0B24A3-BFD3-4133-A417-D7411823E6C5}" srcOrd="0" destOrd="0" presId="urn:microsoft.com/office/officeart/2005/8/layout/list1#3"/>
    <dgm:cxn modelId="{46968BED-C248-4E67-A27C-FD4DDB39EBB4}" srcId="{707F44AE-44E2-4BF8-BE8F-42936D82C246}" destId="{9F0074A1-F0A5-431E-8A20-79EC178FF8D2}" srcOrd="5" destOrd="0" parTransId="{A531D9F5-F586-4FA7-83B5-17DCD182CEAD}" sibTransId="{25C0A8D9-FEA2-49C0-B15C-0DFF297F4E4A}"/>
    <dgm:cxn modelId="{3097AF49-9F50-49F7-A345-0D4BF7FC880D}" type="presOf" srcId="{AF0386F0-24FD-47D3-917C-08402045B19E}" destId="{2EFFBF38-1863-4BF6-A280-BF2BDBD6CCAA}" srcOrd="0" destOrd="0" presId="urn:microsoft.com/office/officeart/2005/8/layout/list1#3"/>
    <dgm:cxn modelId="{79515611-42C3-4AAD-9529-31D25012BC27}" srcId="{707F44AE-44E2-4BF8-BE8F-42936D82C246}" destId="{EE6EE505-A01F-457A-B45A-699A95679035}" srcOrd="0" destOrd="0" parTransId="{1C7DE917-D8C7-4F28-94A0-1A6823C7FF1D}" sibTransId="{433D8EEE-8C49-4B3A-BD0E-1FA350FA9BDB}"/>
    <dgm:cxn modelId="{526AB2EB-F697-4A48-B008-3F84A27945D5}" srcId="{707F44AE-44E2-4BF8-BE8F-42936D82C246}" destId="{64857E1F-843B-42B9-A4B6-80358F106D07}" srcOrd="1" destOrd="0" parTransId="{D7DEE00C-05C7-4323-9539-CA1907D4DD78}" sibTransId="{DDF22E21-1BF3-42C7-8F37-B36DC8690748}"/>
    <dgm:cxn modelId="{B56D5248-7BEE-431C-AD38-1FE5B2DB6280}" srcId="{707F44AE-44E2-4BF8-BE8F-42936D82C246}" destId="{6F1E15B2-0254-4F7F-B9CE-81FE6FC0E5D5}" srcOrd="3" destOrd="0" parTransId="{BC347FCC-3BAE-49C4-B49A-50D04CBE8642}" sibTransId="{868708BF-6476-4C68-B11A-ED1F17DEFCEE}"/>
    <dgm:cxn modelId="{0F4E937A-BD59-4A91-A0FD-58A30602DE14}" type="presOf" srcId="{16E47567-4C81-4814-905A-E7BE99E98CD8}" destId="{7820A1AB-9FE6-4593-9445-C63111981613}" srcOrd="0" destOrd="0" presId="urn:microsoft.com/office/officeart/2005/8/layout/list1#3"/>
    <dgm:cxn modelId="{A9008CEC-6B9A-493F-8135-3BCE00C2B5E2}" type="presOf" srcId="{6F1E15B2-0254-4F7F-B9CE-81FE6FC0E5D5}" destId="{3249CE93-66FB-4466-B059-AE729D1E1E0B}" srcOrd="0" destOrd="0" presId="urn:microsoft.com/office/officeart/2005/8/layout/list1#3"/>
    <dgm:cxn modelId="{8D085A27-4C8A-42A7-9E42-090AF9682E94}" srcId="{707F44AE-44E2-4BF8-BE8F-42936D82C246}" destId="{AF0386F0-24FD-47D3-917C-08402045B19E}" srcOrd="4" destOrd="0" parTransId="{1D2A382F-6396-478B-9573-DBAE556AFA7E}" sibTransId="{1A3A1F37-1EB1-4381-988E-0FB62B761055}"/>
    <dgm:cxn modelId="{A0D06208-8EE4-4A72-9719-768D70B0212C}" type="presOf" srcId="{AF0386F0-24FD-47D3-917C-08402045B19E}" destId="{C21E334C-99FC-471A-B5BB-3B49949DEA42}" srcOrd="1" destOrd="0" presId="urn:microsoft.com/office/officeart/2005/8/layout/list1#3"/>
    <dgm:cxn modelId="{432FF778-D4B2-4205-B21D-B5C8C268A9E3}" type="presOf" srcId="{F9555D32-9056-4397-8AAE-BBA0221FE2E6}" destId="{9A81D892-4D33-4A00-BFD3-A41FC6E5D611}" srcOrd="1" destOrd="0" presId="urn:microsoft.com/office/officeart/2005/8/layout/list1#3"/>
    <dgm:cxn modelId="{D5E1064D-FDC5-4E4B-B224-75B09D9FD5BF}" type="presOf" srcId="{EE6EE505-A01F-457A-B45A-699A95679035}" destId="{4AE3F69B-86F3-40BA-AE4E-5A5386D226AA}" srcOrd="1" destOrd="0" presId="urn:microsoft.com/office/officeart/2005/8/layout/list1#3"/>
    <dgm:cxn modelId="{BB2CDAC5-4758-49B1-9C4B-B0702B1B89D5}" type="presOf" srcId="{6F1E15B2-0254-4F7F-B9CE-81FE6FC0E5D5}" destId="{EC849967-D1F2-4DC9-B296-182DDA071D08}" srcOrd="1" destOrd="0" presId="urn:microsoft.com/office/officeart/2005/8/layout/list1#3"/>
    <dgm:cxn modelId="{7FA4D3B6-3C1A-4D84-A262-0142042566C2}" srcId="{707F44AE-44E2-4BF8-BE8F-42936D82C246}" destId="{F9555D32-9056-4397-8AAE-BBA0221FE2E6}" srcOrd="6" destOrd="0" parTransId="{CEA8B01A-51AC-46F1-972F-E760D23B68D0}" sibTransId="{3E730418-1CE7-4F58-939B-706CA7A3382C}"/>
    <dgm:cxn modelId="{1283A22D-4381-4161-86DB-11763FBC4640}" type="presOf" srcId="{EE6EE505-A01F-457A-B45A-699A95679035}" destId="{FF48CBE5-428A-4E9A-A636-A09911AA6FC0}" srcOrd="0" destOrd="0" presId="urn:microsoft.com/office/officeart/2005/8/layout/list1#3"/>
    <dgm:cxn modelId="{478126E8-ACC6-4CBD-9031-F8BD5E4D52B6}" type="presParOf" srcId="{FD0B24A3-BFD3-4133-A417-D7411823E6C5}" destId="{2C12D642-0D54-4ED3-B69D-86F72B32F15C}" srcOrd="0" destOrd="0" presId="urn:microsoft.com/office/officeart/2005/8/layout/list1#3"/>
    <dgm:cxn modelId="{E668BAA3-0874-4015-8026-61B9C6E4EFD1}" type="presParOf" srcId="{2C12D642-0D54-4ED3-B69D-86F72B32F15C}" destId="{FF48CBE5-428A-4E9A-A636-A09911AA6FC0}" srcOrd="0" destOrd="0" presId="urn:microsoft.com/office/officeart/2005/8/layout/list1#3"/>
    <dgm:cxn modelId="{EC7E6074-C44F-41AD-9884-5407E00420A7}" type="presParOf" srcId="{2C12D642-0D54-4ED3-B69D-86F72B32F15C}" destId="{4AE3F69B-86F3-40BA-AE4E-5A5386D226AA}" srcOrd="1" destOrd="0" presId="urn:microsoft.com/office/officeart/2005/8/layout/list1#3"/>
    <dgm:cxn modelId="{E31399D3-92AB-4C64-A28E-A5C1B91A3C31}" type="presParOf" srcId="{FD0B24A3-BFD3-4133-A417-D7411823E6C5}" destId="{E424C88B-D399-4DFD-B231-75AE8B2E9C71}" srcOrd="1" destOrd="0" presId="urn:microsoft.com/office/officeart/2005/8/layout/list1#3"/>
    <dgm:cxn modelId="{87C229C8-ABD3-4D59-B561-292FB6CE0767}" type="presParOf" srcId="{FD0B24A3-BFD3-4133-A417-D7411823E6C5}" destId="{14A4579F-3CDD-4F20-9EA8-0AF0D8C8D0A2}" srcOrd="2" destOrd="0" presId="urn:microsoft.com/office/officeart/2005/8/layout/list1#3"/>
    <dgm:cxn modelId="{90A61FFB-F251-4E47-BE87-DC54050A0B75}" type="presParOf" srcId="{FD0B24A3-BFD3-4133-A417-D7411823E6C5}" destId="{185DE42A-E96E-4D88-96CD-AB302A596DAB}" srcOrd="3" destOrd="0" presId="urn:microsoft.com/office/officeart/2005/8/layout/list1#3"/>
    <dgm:cxn modelId="{227AB2A7-0C95-4FE1-B857-258539D8323E}" type="presParOf" srcId="{FD0B24A3-BFD3-4133-A417-D7411823E6C5}" destId="{FDA66A4A-81BF-4A29-8542-5349989CF667}" srcOrd="4" destOrd="0" presId="urn:microsoft.com/office/officeart/2005/8/layout/list1#3"/>
    <dgm:cxn modelId="{E4E07672-4E99-4DF7-932F-4879EA3C8D67}" type="presParOf" srcId="{FDA66A4A-81BF-4A29-8542-5349989CF667}" destId="{243B97F4-9AA4-430B-92A0-ABF797FE66D3}" srcOrd="0" destOrd="0" presId="urn:microsoft.com/office/officeart/2005/8/layout/list1#3"/>
    <dgm:cxn modelId="{9F607F5E-D0B4-40F5-859A-7C3295F576D1}" type="presParOf" srcId="{FDA66A4A-81BF-4A29-8542-5349989CF667}" destId="{0A8D913E-BB73-45F7-BB88-799DF1A4F81D}" srcOrd="1" destOrd="0" presId="urn:microsoft.com/office/officeart/2005/8/layout/list1#3"/>
    <dgm:cxn modelId="{E41B35A4-EB2F-4FC6-88EB-C7398ACC588B}" type="presParOf" srcId="{FD0B24A3-BFD3-4133-A417-D7411823E6C5}" destId="{96529CCD-EDE5-4EC2-B127-5EC6D17DF5DB}" srcOrd="5" destOrd="0" presId="urn:microsoft.com/office/officeart/2005/8/layout/list1#3"/>
    <dgm:cxn modelId="{6022C185-7AE8-4F07-97C6-2643F43A55E5}" type="presParOf" srcId="{FD0B24A3-BFD3-4133-A417-D7411823E6C5}" destId="{F7F37B78-86E7-4DA6-9EB9-290401BE64E9}" srcOrd="6" destOrd="0" presId="urn:microsoft.com/office/officeart/2005/8/layout/list1#3"/>
    <dgm:cxn modelId="{F9D74108-92C6-4CDD-9896-0B474AD05740}" type="presParOf" srcId="{FD0B24A3-BFD3-4133-A417-D7411823E6C5}" destId="{EDD69EFB-9CAF-4FDE-A761-10FD10DD7128}" srcOrd="7" destOrd="0" presId="urn:microsoft.com/office/officeart/2005/8/layout/list1#3"/>
    <dgm:cxn modelId="{122AB4C9-0E33-48BF-988D-DA0FAF713FE0}" type="presParOf" srcId="{FD0B24A3-BFD3-4133-A417-D7411823E6C5}" destId="{FC9F8472-1F38-41BB-B5FA-6C634B56FA24}" srcOrd="8" destOrd="0" presId="urn:microsoft.com/office/officeart/2005/8/layout/list1#3"/>
    <dgm:cxn modelId="{9784F5EC-C2DF-4203-BBA6-CC21644E4C18}" type="presParOf" srcId="{FC9F8472-1F38-41BB-B5FA-6C634B56FA24}" destId="{7820A1AB-9FE6-4593-9445-C63111981613}" srcOrd="0" destOrd="0" presId="urn:microsoft.com/office/officeart/2005/8/layout/list1#3"/>
    <dgm:cxn modelId="{BC3A36AD-637B-4375-B151-8054B45BC9DE}" type="presParOf" srcId="{FC9F8472-1F38-41BB-B5FA-6C634B56FA24}" destId="{08419386-B80B-4A0C-8319-128F5FDEFE7C}" srcOrd="1" destOrd="0" presId="urn:microsoft.com/office/officeart/2005/8/layout/list1#3"/>
    <dgm:cxn modelId="{1C5D4F7D-05B7-4604-944D-7FB280B1A431}" type="presParOf" srcId="{FD0B24A3-BFD3-4133-A417-D7411823E6C5}" destId="{B80E30AB-A3C2-4DF6-A1CF-98D2044E71D4}" srcOrd="9" destOrd="0" presId="urn:microsoft.com/office/officeart/2005/8/layout/list1#3"/>
    <dgm:cxn modelId="{180904B1-2476-4DF4-BF7E-040399839EE4}" type="presParOf" srcId="{FD0B24A3-BFD3-4133-A417-D7411823E6C5}" destId="{CFA93E85-1C57-44A5-B346-4BEC4DFC12B6}" srcOrd="10" destOrd="0" presId="urn:microsoft.com/office/officeart/2005/8/layout/list1#3"/>
    <dgm:cxn modelId="{081C6447-AF64-45B7-8CCF-8C8B3DD45176}" type="presParOf" srcId="{FD0B24A3-BFD3-4133-A417-D7411823E6C5}" destId="{E540582F-8EC8-4E5F-B347-CB2DC5EF342F}" srcOrd="11" destOrd="0" presId="urn:microsoft.com/office/officeart/2005/8/layout/list1#3"/>
    <dgm:cxn modelId="{BD77DC3D-0EFC-4582-9FFD-31DB84327468}" type="presParOf" srcId="{FD0B24A3-BFD3-4133-A417-D7411823E6C5}" destId="{E4B5D429-4F98-4410-88FF-B50124BAF9E2}" srcOrd="12" destOrd="0" presId="urn:microsoft.com/office/officeart/2005/8/layout/list1#3"/>
    <dgm:cxn modelId="{0D99243D-BB0E-41E0-B445-2210FC8B4FEF}" type="presParOf" srcId="{E4B5D429-4F98-4410-88FF-B50124BAF9E2}" destId="{3249CE93-66FB-4466-B059-AE729D1E1E0B}" srcOrd="0" destOrd="0" presId="urn:microsoft.com/office/officeart/2005/8/layout/list1#3"/>
    <dgm:cxn modelId="{5480D723-BCE6-42B4-B735-A6BB666A802A}" type="presParOf" srcId="{E4B5D429-4F98-4410-88FF-B50124BAF9E2}" destId="{EC849967-D1F2-4DC9-B296-182DDA071D08}" srcOrd="1" destOrd="0" presId="urn:microsoft.com/office/officeart/2005/8/layout/list1#3"/>
    <dgm:cxn modelId="{82737CE8-F5B9-4DBF-8486-A26430DE6063}" type="presParOf" srcId="{FD0B24A3-BFD3-4133-A417-D7411823E6C5}" destId="{E23E20CB-DCB2-4A87-BE3C-0E42272FBC83}" srcOrd="13" destOrd="0" presId="urn:microsoft.com/office/officeart/2005/8/layout/list1#3"/>
    <dgm:cxn modelId="{4CE201B2-36E8-4F3E-9EC9-4C2BAF21A0ED}" type="presParOf" srcId="{FD0B24A3-BFD3-4133-A417-D7411823E6C5}" destId="{296A45C0-0CFA-4248-AD6A-9D32FDD7F073}" srcOrd="14" destOrd="0" presId="urn:microsoft.com/office/officeart/2005/8/layout/list1#3"/>
    <dgm:cxn modelId="{A04D5A23-4256-419E-9F68-7B6598ABCACE}" type="presParOf" srcId="{FD0B24A3-BFD3-4133-A417-D7411823E6C5}" destId="{E04A546E-164E-443D-A875-1D28AFFB757D}" srcOrd="15" destOrd="0" presId="urn:microsoft.com/office/officeart/2005/8/layout/list1#3"/>
    <dgm:cxn modelId="{8FD4899F-6F86-49EA-B50E-8CC051F9A237}" type="presParOf" srcId="{FD0B24A3-BFD3-4133-A417-D7411823E6C5}" destId="{E12B1EA7-6A5C-49E2-A317-C0CCB2FA39EC}" srcOrd="16" destOrd="0" presId="urn:microsoft.com/office/officeart/2005/8/layout/list1#3"/>
    <dgm:cxn modelId="{35F52B5B-DC6F-4292-96B9-307F29E9E09A}" type="presParOf" srcId="{E12B1EA7-6A5C-49E2-A317-C0CCB2FA39EC}" destId="{2EFFBF38-1863-4BF6-A280-BF2BDBD6CCAA}" srcOrd="0" destOrd="0" presId="urn:microsoft.com/office/officeart/2005/8/layout/list1#3"/>
    <dgm:cxn modelId="{ACA45A1E-A7BE-429B-A784-BB975985979F}" type="presParOf" srcId="{E12B1EA7-6A5C-49E2-A317-C0CCB2FA39EC}" destId="{C21E334C-99FC-471A-B5BB-3B49949DEA42}" srcOrd="1" destOrd="0" presId="urn:microsoft.com/office/officeart/2005/8/layout/list1#3"/>
    <dgm:cxn modelId="{BAF03846-2C2D-4061-AD65-220468A81934}" type="presParOf" srcId="{FD0B24A3-BFD3-4133-A417-D7411823E6C5}" destId="{2F99F9C2-375D-4BF3-893E-95E11ED2029B}" srcOrd="17" destOrd="0" presId="urn:microsoft.com/office/officeart/2005/8/layout/list1#3"/>
    <dgm:cxn modelId="{F31F8709-DE97-4221-8E0E-E895F2065D90}" type="presParOf" srcId="{FD0B24A3-BFD3-4133-A417-D7411823E6C5}" destId="{7D77C08A-4B32-428D-BAAF-CF726634242D}" srcOrd="18" destOrd="0" presId="urn:microsoft.com/office/officeart/2005/8/layout/list1#3"/>
    <dgm:cxn modelId="{EB4EF74F-254D-434F-99EE-25F18940D58B}" type="presParOf" srcId="{FD0B24A3-BFD3-4133-A417-D7411823E6C5}" destId="{F8ABD12A-D1F7-448E-AB49-2F95C467AC6F}" srcOrd="19" destOrd="0" presId="urn:microsoft.com/office/officeart/2005/8/layout/list1#3"/>
    <dgm:cxn modelId="{80616616-D3B1-4DE9-A0F6-1759662AF627}" type="presParOf" srcId="{FD0B24A3-BFD3-4133-A417-D7411823E6C5}" destId="{8E01B946-01B8-4CE4-B3E6-002F966F970C}" srcOrd="20" destOrd="0" presId="urn:microsoft.com/office/officeart/2005/8/layout/list1#3"/>
    <dgm:cxn modelId="{E12DD406-A7A3-4448-9362-3F3626EF7EDA}" type="presParOf" srcId="{8E01B946-01B8-4CE4-B3E6-002F966F970C}" destId="{0321D4E8-F8AB-4EC4-9DFB-E4768E3902E0}" srcOrd="0" destOrd="0" presId="urn:microsoft.com/office/officeart/2005/8/layout/list1#3"/>
    <dgm:cxn modelId="{8F1BD15E-898B-47E1-BCE8-6DC5A6C34B35}" type="presParOf" srcId="{8E01B946-01B8-4CE4-B3E6-002F966F970C}" destId="{6398660F-5B17-4D58-825D-A6FC290B04D0}" srcOrd="1" destOrd="0" presId="urn:microsoft.com/office/officeart/2005/8/layout/list1#3"/>
    <dgm:cxn modelId="{DF7C17E3-8723-44B4-A404-7BED5DCB3B5C}" type="presParOf" srcId="{FD0B24A3-BFD3-4133-A417-D7411823E6C5}" destId="{6F031D96-0993-41FC-8E1A-1B8B4C59281E}" srcOrd="21" destOrd="0" presId="urn:microsoft.com/office/officeart/2005/8/layout/list1#3"/>
    <dgm:cxn modelId="{B0C48AED-92B0-42B7-A023-97902D2E7E1B}" type="presParOf" srcId="{FD0B24A3-BFD3-4133-A417-D7411823E6C5}" destId="{7F71738C-DB15-4EE0-8111-FE4EB6EB7038}" srcOrd="22" destOrd="0" presId="urn:microsoft.com/office/officeart/2005/8/layout/list1#3"/>
    <dgm:cxn modelId="{F16F4B7C-5893-403E-AFBE-45207922EA5C}" type="presParOf" srcId="{FD0B24A3-BFD3-4133-A417-D7411823E6C5}" destId="{BDC79F98-27D9-42E0-A724-91EBE3BB8830}" srcOrd="23" destOrd="0" presId="urn:microsoft.com/office/officeart/2005/8/layout/list1#3"/>
    <dgm:cxn modelId="{D44E4603-1F7C-42B5-A51C-4256AD9310F3}" type="presParOf" srcId="{FD0B24A3-BFD3-4133-A417-D7411823E6C5}" destId="{A25D884D-2D1C-4E4A-9B4E-3A24789626D6}" srcOrd="24" destOrd="0" presId="urn:microsoft.com/office/officeart/2005/8/layout/list1#3"/>
    <dgm:cxn modelId="{E36F0CC9-218A-4016-BA69-7C817F4AC506}" type="presParOf" srcId="{A25D884D-2D1C-4E4A-9B4E-3A24789626D6}" destId="{C1BD69F5-7472-432E-8B86-DE3DC2024798}" srcOrd="0" destOrd="0" presId="urn:microsoft.com/office/officeart/2005/8/layout/list1#3"/>
    <dgm:cxn modelId="{7A19E0AE-796D-4230-AD2E-0E8715A4D017}" type="presParOf" srcId="{A25D884D-2D1C-4E4A-9B4E-3A24789626D6}" destId="{9A81D892-4D33-4A00-BFD3-A41FC6E5D611}" srcOrd="1" destOrd="0" presId="urn:microsoft.com/office/officeart/2005/8/layout/list1#3"/>
    <dgm:cxn modelId="{A2FB9ABA-45ED-4E5C-84F8-9C47578819F0}" type="presParOf" srcId="{FD0B24A3-BFD3-4133-A417-D7411823E6C5}" destId="{C9762F2C-E30D-4D14-B969-6465CA8461C1}" srcOrd="25" destOrd="0" presId="urn:microsoft.com/office/officeart/2005/8/layout/list1#3"/>
    <dgm:cxn modelId="{C88E75DB-0CDE-4BC0-B486-35D2F0686FE7}" type="presParOf" srcId="{FD0B24A3-BFD3-4133-A417-D7411823E6C5}" destId="{47B198E7-041A-4404-85DF-53CDE7FABFEC}" srcOrd="26" destOrd="0" presId="urn:microsoft.com/office/officeart/2005/8/layout/lis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3A851-8AC0-4792-BF24-8AEC43EB0C0F}">
      <dsp:nvSpPr>
        <dsp:cNvPr id="0" name=""/>
        <dsp:cNvSpPr/>
      </dsp:nvSpPr>
      <dsp:spPr>
        <a:xfrm>
          <a:off x="0" y="116798"/>
          <a:ext cx="8706535" cy="608400"/>
        </a:xfrm>
        <a:prstGeom prst="round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Introduction</a:t>
          </a:r>
          <a:endParaRPr lang="en-GB" sz="2600" kern="1200" dirty="0"/>
        </a:p>
      </dsp:txBody>
      <dsp:txXfrm>
        <a:off x="29700" y="146498"/>
        <a:ext cx="8647135" cy="549000"/>
      </dsp:txXfrm>
    </dsp:sp>
    <dsp:sp modelId="{CC98C88F-B773-460A-8078-1F515D73EADA}">
      <dsp:nvSpPr>
        <dsp:cNvPr id="0" name=""/>
        <dsp:cNvSpPr/>
      </dsp:nvSpPr>
      <dsp:spPr>
        <a:xfrm>
          <a:off x="0" y="725198"/>
          <a:ext cx="8706535"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43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OSI Model…………………………………………………………………….3</a:t>
          </a:r>
          <a:endParaRPr lang="en-GB" sz="2000" kern="1200" dirty="0"/>
        </a:p>
        <a:p>
          <a:pPr marL="228600" lvl="1" indent="-228600" algn="l" defTabSz="889000">
            <a:lnSpc>
              <a:spcPct val="90000"/>
            </a:lnSpc>
            <a:spcBef>
              <a:spcPct val="0"/>
            </a:spcBef>
            <a:spcAft>
              <a:spcPct val="20000"/>
            </a:spcAft>
            <a:buChar char="••"/>
          </a:pPr>
          <a:r>
            <a:rPr lang="en-US" sz="2000" kern="1200" dirty="0" smtClean="0"/>
            <a:t>The Office IT Rack………………………………………………………......5</a:t>
          </a:r>
          <a:endParaRPr lang="en-GB" sz="2000" kern="1200" dirty="0"/>
        </a:p>
        <a:p>
          <a:pPr marL="228600" lvl="1" indent="-228600" algn="l" defTabSz="889000">
            <a:lnSpc>
              <a:spcPct val="90000"/>
            </a:lnSpc>
            <a:spcBef>
              <a:spcPct val="0"/>
            </a:spcBef>
            <a:spcAft>
              <a:spcPct val="20000"/>
            </a:spcAft>
            <a:buChar char="••"/>
          </a:pPr>
          <a:r>
            <a:rPr lang="en-US" sz="2000" kern="1200" dirty="0" smtClean="0"/>
            <a:t>Required Parts in the project……………………………………………….7</a:t>
          </a:r>
          <a:endParaRPr lang="en-GB" sz="2000" kern="1200" dirty="0"/>
        </a:p>
      </dsp:txBody>
      <dsp:txXfrm>
        <a:off x="0" y="725198"/>
        <a:ext cx="8706535" cy="995670"/>
      </dsp:txXfrm>
    </dsp:sp>
    <dsp:sp modelId="{B39ED444-E3B6-4866-9C96-4F530BBC64FA}">
      <dsp:nvSpPr>
        <dsp:cNvPr id="0" name=""/>
        <dsp:cNvSpPr/>
      </dsp:nvSpPr>
      <dsp:spPr>
        <a:xfrm>
          <a:off x="0" y="1720869"/>
          <a:ext cx="8706535" cy="608400"/>
        </a:xfrm>
        <a:prstGeom prst="roundRect">
          <a:avLst/>
        </a:prstGeom>
        <a:solidFill>
          <a:schemeClr val="accent3">
            <a:shade val="80000"/>
            <a:hueOff val="0"/>
            <a:satOff val="-26778"/>
            <a:lumOff val="136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Layout and Implementation</a:t>
          </a:r>
          <a:endParaRPr lang="en-GB" sz="2600" kern="1200" dirty="0"/>
        </a:p>
      </dsp:txBody>
      <dsp:txXfrm>
        <a:off x="29700" y="1750569"/>
        <a:ext cx="8647135" cy="549000"/>
      </dsp:txXfrm>
    </dsp:sp>
    <dsp:sp modelId="{C93E3356-6459-46FD-A070-4A4586F11436}">
      <dsp:nvSpPr>
        <dsp:cNvPr id="0" name=""/>
        <dsp:cNvSpPr/>
      </dsp:nvSpPr>
      <dsp:spPr>
        <a:xfrm>
          <a:off x="0" y="2329269"/>
          <a:ext cx="8706535" cy="65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43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Virtual Layout……………………………………………………………….17</a:t>
          </a:r>
          <a:endParaRPr lang="en-GB" sz="2000" kern="1200" dirty="0"/>
        </a:p>
        <a:p>
          <a:pPr marL="228600" lvl="1" indent="-228600" algn="l" defTabSz="889000">
            <a:lnSpc>
              <a:spcPct val="90000"/>
            </a:lnSpc>
            <a:spcBef>
              <a:spcPct val="0"/>
            </a:spcBef>
            <a:spcAft>
              <a:spcPct val="20000"/>
            </a:spcAft>
            <a:buChar char="••"/>
          </a:pPr>
          <a:r>
            <a:rPr lang="en-US" sz="2000" kern="1200" dirty="0" smtClean="0"/>
            <a:t>The process of Video Captured…………………………………………..25</a:t>
          </a:r>
          <a:endParaRPr lang="en-GB" sz="2000" kern="1200" dirty="0"/>
        </a:p>
      </dsp:txBody>
      <dsp:txXfrm>
        <a:off x="0" y="2329269"/>
        <a:ext cx="8706535" cy="659295"/>
      </dsp:txXfrm>
    </dsp:sp>
    <dsp:sp modelId="{7418E298-77F6-4444-95F7-C45B3F9FF5F2}">
      <dsp:nvSpPr>
        <dsp:cNvPr id="0" name=""/>
        <dsp:cNvSpPr/>
      </dsp:nvSpPr>
      <dsp:spPr>
        <a:xfrm>
          <a:off x="0" y="2988564"/>
          <a:ext cx="8706535" cy="608400"/>
        </a:xfrm>
        <a:prstGeom prst="roundRect">
          <a:avLst/>
        </a:prstGeom>
        <a:solidFill>
          <a:schemeClr val="accent3">
            <a:shade val="80000"/>
            <a:hueOff val="0"/>
            <a:satOff val="-53556"/>
            <a:lumOff val="27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Conclusion………………………………………………….31</a:t>
          </a:r>
          <a:endParaRPr lang="en-US" sz="2600" kern="1200" dirty="0" smtClean="0"/>
        </a:p>
      </dsp:txBody>
      <dsp:txXfrm>
        <a:off x="29700" y="3018264"/>
        <a:ext cx="8647135" cy="549000"/>
      </dsp:txXfrm>
    </dsp:sp>
    <dsp:sp modelId="{8FDFAE07-1A46-4197-8401-AFF588C94C23}">
      <dsp:nvSpPr>
        <dsp:cNvPr id="0" name=""/>
        <dsp:cNvSpPr/>
      </dsp:nvSpPr>
      <dsp:spPr>
        <a:xfrm>
          <a:off x="0" y="3671844"/>
          <a:ext cx="8706535" cy="608400"/>
        </a:xfrm>
        <a:prstGeom prst="roundRect">
          <a:avLst/>
        </a:prstGeom>
        <a:solidFill>
          <a:schemeClr val="accent3">
            <a:shade val="80000"/>
            <a:hueOff val="0"/>
            <a:satOff val="-80334"/>
            <a:lumOff val="40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References………………………………………………….32</a:t>
          </a:r>
          <a:endParaRPr lang="en-US" sz="2600" kern="1200" dirty="0"/>
        </a:p>
      </dsp:txBody>
      <dsp:txXfrm>
        <a:off x="29700" y="3701544"/>
        <a:ext cx="8647135"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4579F-3CDD-4F20-9EA8-0AF0D8C8D0A2}">
      <dsp:nvSpPr>
        <dsp:cNvPr id="0" name=""/>
        <dsp:cNvSpPr/>
      </dsp:nvSpPr>
      <dsp:spPr>
        <a:xfrm>
          <a:off x="0" y="28136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E3F69B-86F3-40BA-AE4E-5A5386D226AA}">
      <dsp:nvSpPr>
        <dsp:cNvPr id="0" name=""/>
        <dsp:cNvSpPr/>
      </dsp:nvSpPr>
      <dsp:spPr>
        <a:xfrm>
          <a:off x="334350" y="74724"/>
          <a:ext cx="4680910" cy="413280"/>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Application Layer</a:t>
          </a:r>
          <a:endParaRPr lang="en-GB" sz="1400" kern="1200" dirty="0"/>
        </a:p>
      </dsp:txBody>
      <dsp:txXfrm>
        <a:off x="354525" y="94899"/>
        <a:ext cx="4640560" cy="372930"/>
      </dsp:txXfrm>
    </dsp:sp>
    <dsp:sp modelId="{F7F37B78-86E7-4DA6-9EB9-290401BE64E9}">
      <dsp:nvSpPr>
        <dsp:cNvPr id="0" name=""/>
        <dsp:cNvSpPr/>
      </dsp:nvSpPr>
      <dsp:spPr>
        <a:xfrm>
          <a:off x="0" y="91640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9369"/>
              <a:lumOff val="616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8D913E-BB73-45F7-BB88-799DF1A4F81D}">
      <dsp:nvSpPr>
        <dsp:cNvPr id="0" name=""/>
        <dsp:cNvSpPr/>
      </dsp:nvSpPr>
      <dsp:spPr>
        <a:xfrm>
          <a:off x="334350" y="709764"/>
          <a:ext cx="4680910" cy="413280"/>
        </a:xfrm>
        <a:prstGeom prst="roundRect">
          <a:avLst/>
        </a:prstGeom>
        <a:solidFill>
          <a:schemeClr val="accent2">
            <a:shade val="80000"/>
            <a:hueOff val="0"/>
            <a:satOff val="-9369"/>
            <a:lumOff val="616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Presentation Layer</a:t>
          </a:r>
          <a:endParaRPr lang="en-GB" sz="1400" kern="1200" dirty="0"/>
        </a:p>
      </dsp:txBody>
      <dsp:txXfrm>
        <a:off x="354525" y="729939"/>
        <a:ext cx="4640560" cy="372930"/>
      </dsp:txXfrm>
    </dsp:sp>
    <dsp:sp modelId="{CFA93E85-1C57-44A5-B346-4BEC4DFC12B6}">
      <dsp:nvSpPr>
        <dsp:cNvPr id="0" name=""/>
        <dsp:cNvSpPr/>
      </dsp:nvSpPr>
      <dsp:spPr>
        <a:xfrm>
          <a:off x="0" y="155144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18738"/>
              <a:lumOff val="1233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19386-B80B-4A0C-8319-128F5FDEFE7C}">
      <dsp:nvSpPr>
        <dsp:cNvPr id="0" name=""/>
        <dsp:cNvSpPr/>
      </dsp:nvSpPr>
      <dsp:spPr>
        <a:xfrm>
          <a:off x="334350" y="1344804"/>
          <a:ext cx="4680910" cy="413280"/>
        </a:xfrm>
        <a:prstGeom prst="roundRect">
          <a:avLst/>
        </a:prstGeom>
        <a:solidFill>
          <a:schemeClr val="accent2">
            <a:shade val="80000"/>
            <a:hueOff val="0"/>
            <a:satOff val="-18738"/>
            <a:lumOff val="1233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Session Layer</a:t>
          </a:r>
          <a:endParaRPr lang="en-GB" sz="1400" kern="1200" dirty="0"/>
        </a:p>
      </dsp:txBody>
      <dsp:txXfrm>
        <a:off x="354525" y="1364979"/>
        <a:ext cx="4640560" cy="372930"/>
      </dsp:txXfrm>
    </dsp:sp>
    <dsp:sp modelId="{296A45C0-0CFA-4248-AD6A-9D32FDD7F073}">
      <dsp:nvSpPr>
        <dsp:cNvPr id="0" name=""/>
        <dsp:cNvSpPr/>
      </dsp:nvSpPr>
      <dsp:spPr>
        <a:xfrm>
          <a:off x="0" y="218648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28108"/>
              <a:lumOff val="184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849967-D1F2-4DC9-B296-182DDA071D08}">
      <dsp:nvSpPr>
        <dsp:cNvPr id="0" name=""/>
        <dsp:cNvSpPr/>
      </dsp:nvSpPr>
      <dsp:spPr>
        <a:xfrm>
          <a:off x="334350" y="1979844"/>
          <a:ext cx="4680910" cy="413280"/>
        </a:xfrm>
        <a:prstGeom prst="roundRect">
          <a:avLst/>
        </a:prstGeom>
        <a:solidFill>
          <a:schemeClr val="accent2">
            <a:shade val="80000"/>
            <a:hueOff val="0"/>
            <a:satOff val="-28108"/>
            <a:lumOff val="184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Transport Layer</a:t>
          </a:r>
          <a:endParaRPr lang="en-GB" sz="1400" kern="1200" dirty="0"/>
        </a:p>
      </dsp:txBody>
      <dsp:txXfrm>
        <a:off x="354525" y="2000019"/>
        <a:ext cx="4640560" cy="372930"/>
      </dsp:txXfrm>
    </dsp:sp>
    <dsp:sp modelId="{7D77C08A-4B32-428D-BAAF-CF726634242D}">
      <dsp:nvSpPr>
        <dsp:cNvPr id="0" name=""/>
        <dsp:cNvSpPr/>
      </dsp:nvSpPr>
      <dsp:spPr>
        <a:xfrm>
          <a:off x="0" y="282152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37477"/>
              <a:lumOff val="2466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1E334C-99FC-471A-B5BB-3B49949DEA42}">
      <dsp:nvSpPr>
        <dsp:cNvPr id="0" name=""/>
        <dsp:cNvSpPr/>
      </dsp:nvSpPr>
      <dsp:spPr>
        <a:xfrm>
          <a:off x="334350" y="2614884"/>
          <a:ext cx="4680910" cy="413280"/>
        </a:xfrm>
        <a:prstGeom prst="roundRect">
          <a:avLst/>
        </a:prstGeom>
        <a:solidFill>
          <a:schemeClr val="accent2">
            <a:shade val="80000"/>
            <a:hueOff val="0"/>
            <a:satOff val="-37477"/>
            <a:lumOff val="2466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Network Layer</a:t>
          </a:r>
          <a:endParaRPr lang="en-GB" sz="1400" kern="1200" dirty="0"/>
        </a:p>
      </dsp:txBody>
      <dsp:txXfrm>
        <a:off x="354525" y="2635059"/>
        <a:ext cx="4640560" cy="372930"/>
      </dsp:txXfrm>
    </dsp:sp>
    <dsp:sp modelId="{7F71738C-DB15-4EE0-8111-FE4EB6EB7038}">
      <dsp:nvSpPr>
        <dsp:cNvPr id="0" name=""/>
        <dsp:cNvSpPr/>
      </dsp:nvSpPr>
      <dsp:spPr>
        <a:xfrm>
          <a:off x="0" y="345656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46846"/>
              <a:lumOff val="308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98660F-5B17-4D58-825D-A6FC290B04D0}">
      <dsp:nvSpPr>
        <dsp:cNvPr id="0" name=""/>
        <dsp:cNvSpPr/>
      </dsp:nvSpPr>
      <dsp:spPr>
        <a:xfrm>
          <a:off x="334350" y="3249924"/>
          <a:ext cx="4680910" cy="413280"/>
        </a:xfrm>
        <a:prstGeom prst="roundRect">
          <a:avLst/>
        </a:prstGeom>
        <a:solidFill>
          <a:schemeClr val="accent2">
            <a:shade val="80000"/>
            <a:hueOff val="0"/>
            <a:satOff val="-46846"/>
            <a:lumOff val="3082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Data Link Layer</a:t>
          </a:r>
          <a:endParaRPr lang="en-GB" sz="1400" kern="1200" dirty="0"/>
        </a:p>
      </dsp:txBody>
      <dsp:txXfrm>
        <a:off x="354525" y="3270099"/>
        <a:ext cx="4640560" cy="372930"/>
      </dsp:txXfrm>
    </dsp:sp>
    <dsp:sp modelId="{47B198E7-041A-4404-85DF-53CDE7FABFEC}">
      <dsp:nvSpPr>
        <dsp:cNvPr id="0" name=""/>
        <dsp:cNvSpPr/>
      </dsp:nvSpPr>
      <dsp:spPr>
        <a:xfrm>
          <a:off x="0" y="4091604"/>
          <a:ext cx="6687015" cy="352800"/>
        </a:xfrm>
        <a:prstGeom prst="rect">
          <a:avLst/>
        </a:prstGeom>
        <a:solidFill>
          <a:schemeClr val="lt1">
            <a:alpha val="90000"/>
            <a:hueOff val="0"/>
            <a:satOff val="0"/>
            <a:lumOff val="0"/>
            <a:alphaOff val="0"/>
          </a:schemeClr>
        </a:solidFill>
        <a:ln w="12700" cap="flat" cmpd="sng" algn="ctr">
          <a:solidFill>
            <a:schemeClr val="accent2">
              <a:shade val="80000"/>
              <a:hueOff val="0"/>
              <a:satOff val="-56215"/>
              <a:lumOff val="3699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81D892-4D33-4A00-BFD3-A41FC6E5D611}">
      <dsp:nvSpPr>
        <dsp:cNvPr id="0" name=""/>
        <dsp:cNvSpPr/>
      </dsp:nvSpPr>
      <dsp:spPr>
        <a:xfrm>
          <a:off x="334350" y="3884964"/>
          <a:ext cx="4680910" cy="413280"/>
        </a:xfrm>
        <a:prstGeom prst="roundRect">
          <a:avLst/>
        </a:prstGeom>
        <a:solidFill>
          <a:schemeClr val="accent2">
            <a:shade val="80000"/>
            <a:hueOff val="0"/>
            <a:satOff val="-56215"/>
            <a:lumOff val="3699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6927" tIns="0" rIns="176927" bIns="0" numCol="1" spcCol="1270" anchor="ctr" anchorCtr="0">
          <a:noAutofit/>
        </a:bodyPr>
        <a:lstStyle/>
        <a:p>
          <a:pPr lvl="0" algn="l" defTabSz="622300">
            <a:lnSpc>
              <a:spcPct val="90000"/>
            </a:lnSpc>
            <a:spcBef>
              <a:spcPct val="0"/>
            </a:spcBef>
            <a:spcAft>
              <a:spcPct val="35000"/>
            </a:spcAft>
          </a:pPr>
          <a:r>
            <a:rPr lang="en-US" sz="1400" kern="1200" dirty="0" smtClean="0"/>
            <a:t>Physical Layer</a:t>
          </a:r>
          <a:endParaRPr lang="en-GB" sz="1400" kern="1200" dirty="0"/>
        </a:p>
      </dsp:txBody>
      <dsp:txXfrm>
        <a:off x="354525" y="3905139"/>
        <a:ext cx="464056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6B64A6-5383-4553-9650-AE943B3D4590}" type="datetimeFigureOut">
              <a:rPr lang="en-US" smtClean="0"/>
              <a:t>6/3/2020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ECB224-3C4D-493C-AEF6-51FAC3CC7C4B}" type="slidenum">
              <a:rPr lang="en-US" smtClean="0"/>
              <a:t>‹#›</a:t>
            </a:fld>
            <a:endParaRPr lang="en-US" dirty="0"/>
          </a:p>
        </p:txBody>
      </p:sp>
    </p:spTree>
    <p:extLst>
      <p:ext uri="{BB962C8B-B14F-4D97-AF65-F5344CB8AC3E}">
        <p14:creationId xmlns:p14="http://schemas.microsoft.com/office/powerpoint/2010/main" val="238485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E0DF2-F06A-4107-A20D-CF99C15F57D9}" type="datetimeFigureOut">
              <a:rPr lang="en-US" noProof="0" smtClean="0"/>
              <a:t>6/3/2020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9F48-E3F7-4432-94C0-BC9DA42EACBA}" type="slidenum">
              <a:rPr lang="en-US" noProof="0" smtClean="0"/>
              <a:t>‹#›</a:t>
            </a:fld>
            <a:endParaRPr lang="en-US" noProof="0" dirty="0"/>
          </a:p>
        </p:txBody>
      </p:sp>
    </p:spTree>
    <p:extLst>
      <p:ext uri="{BB962C8B-B14F-4D97-AF65-F5344CB8AC3E}">
        <p14:creationId xmlns:p14="http://schemas.microsoft.com/office/powerpoint/2010/main" val="426184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sv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9"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sv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9"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grpSp>
        <p:nvGrpSpPr>
          <p:cNvPr id="7" name="Group 6"/>
          <p:cNvGrpSpPr/>
          <p:nvPr userDrawn="1"/>
        </p:nvGrpSpPr>
        <p:grpSpPr>
          <a:xfrm>
            <a:off x="0" y="1770061"/>
            <a:ext cx="12192000" cy="3255962"/>
            <a:chOff x="0" y="1770061"/>
            <a:chExt cx="12192000" cy="3255962"/>
          </a:xfrm>
          <a:solidFill>
            <a:schemeClr val="bg2"/>
          </a:solidFill>
        </p:grpSpPr>
        <p:sp>
          <p:nvSpPr>
            <p:cNvPr id="8" name="Rectangle 7"/>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
        <p:nvSpPr>
          <p:cNvPr id="20" name="Text Placeholder 19"/>
          <p:cNvSpPr>
            <a:spLocks noGrp="1"/>
          </p:cNvSpPr>
          <p:nvPr>
            <p:ph type="body" sz="quarter" idx="13" hasCustomPrompt="1"/>
          </p:nvPr>
        </p:nvSpPr>
        <p:spPr>
          <a:xfrm>
            <a:off x="4641140" y="5795479"/>
            <a:ext cx="2915816" cy="258532"/>
          </a:xfrm>
        </p:spPr>
        <p:txBody>
          <a:bodyPr vert="horz" wrap="square" lIns="91440" tIns="45720" rIns="91440" bIns="45720" rtlCol="0" anchor="ctr" anchorCtr="1">
            <a:spAutoFit/>
          </a:bodyPr>
          <a:lstStyle>
            <a:lvl1pPr marL="0" indent="0">
              <a:buNone/>
              <a:defRPr lang="en-US" sz="1200" b="0" spc="300" smtClean="0">
                <a:solidFill>
                  <a:schemeClr val="bg1"/>
                </a:solidFill>
                <a:latin typeface="+mn-lt"/>
                <a:cs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lgn="ctr"/>
            <a:r>
              <a:rPr lang="en-US" noProof="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Re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p:cNvGrpSpPr/>
          <p:nvPr userDrawn="1"/>
        </p:nvGrpSpPr>
        <p:grpSpPr>
          <a:xfrm>
            <a:off x="0" y="0"/>
            <a:ext cx="12192000" cy="3255962"/>
            <a:chOff x="0" y="1770061"/>
            <a:chExt cx="12192000" cy="3255962"/>
          </a:xfrm>
          <a:solidFill>
            <a:schemeClr val="accent3"/>
          </a:solidFill>
        </p:grpSpPr>
        <p:sp>
          <p:nvSpPr>
            <p:cNvPr id="9" name="Rectangle 8"/>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bg1"/>
                </a:solidFill>
                <a:latin typeface="+mj-lt"/>
              </a:defRPr>
            </a:lvl1pPr>
          </a:lstStyle>
          <a:p>
            <a:pPr marL="0" lvl="0"/>
            <a:r>
              <a:rPr lang="en-US" noProof="0"/>
              <a:t>Section Header</a:t>
            </a:r>
          </a:p>
        </p:txBody>
      </p:sp>
      <p:sp>
        <p:nvSpPr>
          <p:cNvPr id="19" name="Right Triangle 18"/>
          <p:cNvSpPr/>
          <p:nvPr userDrawn="1"/>
        </p:nvSpPr>
        <p:spPr>
          <a:xfrm rot="18900000" flipH="1">
            <a:off x="436216" y="4610094"/>
            <a:ext cx="218598" cy="2185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Text Placeholder 2"/>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solidFill>
                  <a:schemeClr val="bg1"/>
                </a:solidFill>
                <a:latin typeface="+mj-lt"/>
                <a:cs typeface="Arial" panose="020B0604020202020204" pitchFamily="34" charset="0"/>
              </a:defRPr>
            </a:lvl1pPr>
          </a:lstStyle>
          <a:p>
            <a:pPr lvl="0"/>
            <a:r>
              <a:rPr lang="en-US" noProof="0"/>
              <a:t>Subtitle</a:t>
            </a:r>
          </a:p>
        </p:txBody>
      </p:sp>
      <p:sp>
        <p:nvSpPr>
          <p:cNvPr id="17" name="Oval 16"/>
          <p:cNvSpPr/>
          <p:nvPr/>
        </p:nvSpPr>
        <p:spPr>
          <a:xfrm>
            <a:off x="6511925" y="131762"/>
            <a:ext cx="5416549" cy="5416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DCB4E619-4CA9-4A22-920F-20396BF50470}" type="slidenum">
              <a:rPr lang="en-US" noProof="0" smtClean="0"/>
              <a:t>‹#›</a:t>
            </a:fld>
            <a:endParaRPr lang="en-US" noProof="0" dirty="0"/>
          </a:p>
        </p:txBody>
      </p:sp>
      <p:sp>
        <p:nvSpPr>
          <p:cNvPr id="2" name="Title 1"/>
          <p:cNvSpPr>
            <a:spLocks noGrp="1"/>
          </p:cNvSpPr>
          <p:nvPr>
            <p:ph type="title"/>
          </p:nvPr>
        </p:nvSpPr>
        <p:spPr>
          <a:xfrm>
            <a:off x="640079" y="500492"/>
            <a:ext cx="10980413" cy="493421"/>
          </a:xfrm>
        </p:spPr>
        <p:txBody>
          <a:bodyPr/>
          <a:lstStyle/>
          <a:p>
            <a:r>
              <a:rPr lang="en-US" noProof="0" smtClean="0"/>
              <a:t>Click to edit Master title style</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Slide Re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bg1"/>
                </a:solidFill>
                <a:latin typeface="+mj-lt"/>
              </a:defRPr>
            </a:lvl1pPr>
          </a:lstStyle>
          <a:p>
            <a:pPr marL="0" lvl="0"/>
            <a:r>
              <a:rPr lang="en-US" noProof="0"/>
              <a:t>Quote</a:t>
            </a:r>
          </a:p>
        </p:txBody>
      </p:sp>
      <p:sp>
        <p:nvSpPr>
          <p:cNvPr id="17" name="Oval 16"/>
          <p:cNvSpPr/>
          <p:nvPr userDrawn="1"/>
        </p:nvSpPr>
        <p:spPr>
          <a:xfrm>
            <a:off x="424005" y="1400629"/>
            <a:ext cx="3698738" cy="3698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p:cNvSpPr txBox="1"/>
          <p:nvPr userDrawn="1"/>
        </p:nvSpPr>
        <p:spPr bwMode="auto">
          <a:xfrm>
            <a:off x="4411650" y="1923750"/>
            <a:ext cx="800100" cy="1505250"/>
          </a:xfrm>
          <a:prstGeom prst="rect">
            <a:avLst/>
          </a:prstGeom>
          <a:noFill/>
        </p:spPr>
        <p:txBody>
          <a:bodyPr wrap="square" lIns="91440" tIns="45720" rIns="91440" bIns="45720" numCol="1" anchor="ctr" anchorCtr="0" compatLnSpc="1">
            <a:noAutofit/>
          </a:bodyPr>
          <a:lstStyle>
            <a:lvl1pPr marL="172720" indent="-179705" algn="l" defTabSz="684530" rtl="0" eaLnBrk="1" fontAlgn="base" hangingPunct="1">
              <a:lnSpc>
                <a:spcPts val="3680"/>
              </a:lnSpc>
              <a:spcBef>
                <a:spcPts val="0"/>
              </a:spcBef>
              <a:spcAft>
                <a:spcPct val="0"/>
              </a:spcAft>
              <a:buClr>
                <a:schemeClr val="tx2"/>
              </a:buClr>
              <a:buSzPct val="90000"/>
              <a:buFont typeface="Arial" panose="020B0604020202020204" pitchFamily="34" charset="0"/>
              <a:buNone/>
              <a:defRPr lang="en-US" sz="3200" i="1" kern="1200">
                <a:solidFill>
                  <a:schemeClr val="tx1"/>
                </a:solidFill>
                <a:latin typeface="+mn-lt"/>
                <a:ea typeface="MS PGothic" panose="020B0600070205080204" charset="-128"/>
                <a:cs typeface="CiscoSans"/>
              </a:defRPr>
            </a:lvl1pPr>
            <a:lvl2pPr marL="358775" indent="-215900" algn="l" defTabSz="684530" rtl="0" eaLnBrk="1" fontAlgn="base" hangingPunct="1">
              <a:lnSpc>
                <a:spcPct val="95000"/>
              </a:lnSpc>
              <a:spcBef>
                <a:spcPts val="600"/>
              </a:spcBef>
              <a:spcAft>
                <a:spcPct val="0"/>
              </a:spcAft>
              <a:buClr>
                <a:schemeClr val="tx2"/>
              </a:buClr>
              <a:buFont typeface="Arial" panose="020B0604020202020204" pitchFamily="34" charset="0"/>
              <a:buChar char="•"/>
              <a:defRPr lang="en-US" sz="1400" kern="1200" dirty="0">
                <a:solidFill>
                  <a:schemeClr val="tx1"/>
                </a:solidFill>
                <a:latin typeface="+mn-lt"/>
                <a:ea typeface="MS PGothic" panose="020B0600070205080204" charset="-128"/>
                <a:cs typeface="CiscoSans"/>
              </a:defRPr>
            </a:lvl2pPr>
            <a:lvl3pPr marL="431800" indent="-170180" algn="l" defTabSz="684530" rtl="0" eaLnBrk="1" fontAlgn="base" hangingPunct="1">
              <a:lnSpc>
                <a:spcPct val="95000"/>
              </a:lnSpc>
              <a:spcBef>
                <a:spcPts val="625"/>
              </a:spcBef>
              <a:spcAft>
                <a:spcPct val="0"/>
              </a:spcAft>
              <a:buFont typeface="Arial" panose="020B0604020202020204" pitchFamily="34" charset="0"/>
              <a:buChar char="•"/>
              <a:defRPr lang="en-US" sz="1200" kern="1200" dirty="0">
                <a:solidFill>
                  <a:schemeClr val="tx1"/>
                </a:solidFill>
                <a:latin typeface="+mn-lt"/>
                <a:ea typeface="MS PGothic" panose="020B0600070205080204" charset="-128"/>
                <a:cs typeface="CiscoSans"/>
              </a:defRPr>
            </a:lvl3pPr>
            <a:lvl4pPr marL="50355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4pPr>
            <a:lvl5pPr marL="57467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5pPr>
            <a:lvl6pPr marL="863600" indent="-171450" algn="l" defTabSz="685800"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990" indent="-171450" algn="l" defTabSz="685800"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300" indent="0" algn="l" defTabSz="6858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bg1"/>
                </a:solidFill>
              </a:rPr>
              <a:t>“</a:t>
            </a:r>
          </a:p>
        </p:txBody>
      </p:sp>
      <p:sp>
        <p:nvSpPr>
          <p:cNvPr id="24" name="Oval 23"/>
          <p:cNvSpPr/>
          <p:nvPr userDrawn="1"/>
        </p:nvSpPr>
        <p:spPr>
          <a:xfrm>
            <a:off x="11230815" y="6327865"/>
            <a:ext cx="389686" cy="3896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p:cNvCxnSpPr/>
          <p:nvPr userDrawn="1"/>
        </p:nvCxnSpPr>
        <p:spPr>
          <a:xfrm>
            <a:off x="11107057" y="6294459"/>
            <a:ext cx="0" cy="4572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27" name="Straight Connector 26"/>
          <p:cNvCxnSpPr/>
          <p:nvPr userDrawn="1"/>
        </p:nvCxnSpPr>
        <p:spPr>
          <a:xfrm>
            <a:off x="0" y="6523059"/>
            <a:ext cx="1110996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Slide Whit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tx2"/>
                </a:solidFill>
                <a:latin typeface="+mj-lt"/>
              </a:defRPr>
            </a:lvl1pPr>
          </a:lstStyle>
          <a:p>
            <a:pPr marL="0" lvl="0"/>
            <a:r>
              <a:rPr lang="en-US" noProof="0"/>
              <a:t>Quote</a:t>
            </a:r>
          </a:p>
        </p:txBody>
      </p:sp>
      <p:sp>
        <p:nvSpPr>
          <p:cNvPr id="17" name="Oval 16"/>
          <p:cNvSpPr/>
          <p:nvPr userDrawn="1"/>
        </p:nvSpPr>
        <p:spPr>
          <a:xfrm>
            <a:off x="424005" y="1400629"/>
            <a:ext cx="3698738" cy="3698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p:cNvSpPr txBox="1"/>
          <p:nvPr userDrawn="1"/>
        </p:nvSpPr>
        <p:spPr bwMode="auto">
          <a:xfrm>
            <a:off x="4411650" y="1923750"/>
            <a:ext cx="800100" cy="1505250"/>
          </a:xfrm>
          <a:prstGeom prst="rect">
            <a:avLst/>
          </a:prstGeom>
          <a:noFill/>
        </p:spPr>
        <p:txBody>
          <a:bodyPr wrap="square" lIns="91440" tIns="45720" rIns="91440" bIns="45720" numCol="1" anchor="ctr" anchorCtr="0" compatLnSpc="1">
            <a:noAutofit/>
          </a:bodyPr>
          <a:lstStyle>
            <a:lvl1pPr marL="172720" indent="-179705" algn="l" defTabSz="684530" rtl="0" eaLnBrk="1" fontAlgn="base" hangingPunct="1">
              <a:lnSpc>
                <a:spcPts val="3680"/>
              </a:lnSpc>
              <a:spcBef>
                <a:spcPts val="0"/>
              </a:spcBef>
              <a:spcAft>
                <a:spcPct val="0"/>
              </a:spcAft>
              <a:buClr>
                <a:schemeClr val="tx2"/>
              </a:buClr>
              <a:buSzPct val="90000"/>
              <a:buFont typeface="Arial" panose="020B0604020202020204" pitchFamily="34" charset="0"/>
              <a:buNone/>
              <a:defRPr lang="en-US" sz="3200" i="1" kern="1200">
                <a:solidFill>
                  <a:schemeClr val="tx1"/>
                </a:solidFill>
                <a:latin typeface="+mn-lt"/>
                <a:ea typeface="MS PGothic" panose="020B0600070205080204" charset="-128"/>
                <a:cs typeface="CiscoSans"/>
              </a:defRPr>
            </a:lvl1pPr>
            <a:lvl2pPr marL="358775" indent="-215900" algn="l" defTabSz="684530" rtl="0" eaLnBrk="1" fontAlgn="base" hangingPunct="1">
              <a:lnSpc>
                <a:spcPct val="95000"/>
              </a:lnSpc>
              <a:spcBef>
                <a:spcPts val="600"/>
              </a:spcBef>
              <a:spcAft>
                <a:spcPct val="0"/>
              </a:spcAft>
              <a:buClr>
                <a:schemeClr val="tx2"/>
              </a:buClr>
              <a:buFont typeface="Arial" panose="020B0604020202020204" pitchFamily="34" charset="0"/>
              <a:buChar char="•"/>
              <a:defRPr lang="en-US" sz="1400" kern="1200" dirty="0">
                <a:solidFill>
                  <a:schemeClr val="tx1"/>
                </a:solidFill>
                <a:latin typeface="+mn-lt"/>
                <a:ea typeface="MS PGothic" panose="020B0600070205080204" charset="-128"/>
                <a:cs typeface="CiscoSans"/>
              </a:defRPr>
            </a:lvl2pPr>
            <a:lvl3pPr marL="431800" indent="-170180" algn="l" defTabSz="684530" rtl="0" eaLnBrk="1" fontAlgn="base" hangingPunct="1">
              <a:lnSpc>
                <a:spcPct val="95000"/>
              </a:lnSpc>
              <a:spcBef>
                <a:spcPts val="625"/>
              </a:spcBef>
              <a:spcAft>
                <a:spcPct val="0"/>
              </a:spcAft>
              <a:buFont typeface="Arial" panose="020B0604020202020204" pitchFamily="34" charset="0"/>
              <a:buChar char="•"/>
              <a:defRPr lang="en-US" sz="1200" kern="1200" dirty="0">
                <a:solidFill>
                  <a:schemeClr val="tx1"/>
                </a:solidFill>
                <a:latin typeface="+mn-lt"/>
                <a:ea typeface="MS PGothic" panose="020B0600070205080204" charset="-128"/>
                <a:cs typeface="CiscoSans"/>
              </a:defRPr>
            </a:lvl3pPr>
            <a:lvl4pPr marL="50355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4pPr>
            <a:lvl5pPr marL="57467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5pPr>
            <a:lvl6pPr marL="863600" indent="-171450" algn="l" defTabSz="685800"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990" indent="-171450" algn="l" defTabSz="685800"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300" indent="0" algn="l" defTabSz="6858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8" name="Oval 7"/>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11" name="Straight Connector 10"/>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Slide Curve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p:cNvSpPr/>
          <p:nvPr/>
        </p:nvSpPr>
        <p:spPr bwMode="auto">
          <a:xfrm rot="20994946">
            <a:off x="-308388" y="270107"/>
            <a:ext cx="12759629" cy="3500921"/>
          </a:xfrm>
          <a:custGeom>
            <a:avLst/>
            <a:gdLst>
              <a:gd name="connsiteX0" fmla="*/ 10516035 w 12759629"/>
              <a:gd name="connsiteY0" fmla="*/ 2541856 h 3500921"/>
              <a:gd name="connsiteX1" fmla="*/ 12070532 w 12759629"/>
              <a:gd name="connsiteY1" fmla="*/ 3047516 h 3500921"/>
              <a:gd name="connsiteX2" fmla="*/ 12340450 w 12759629"/>
              <a:gd name="connsiteY2" fmla="*/ 3189806 h 3500921"/>
              <a:gd name="connsiteX3" fmla="*/ 12320059 w 12759629"/>
              <a:gd name="connsiteY3" fmla="*/ 3304463 h 3500921"/>
              <a:gd name="connsiteX4" fmla="*/ 12187055 w 12759629"/>
              <a:gd name="connsiteY4" fmla="*/ 3237627 h 3500921"/>
              <a:gd name="connsiteX5" fmla="*/ 9703854 w 12759629"/>
              <a:gd name="connsiteY5" fmla="*/ 2636906 h 3500921"/>
              <a:gd name="connsiteX6" fmla="*/ 6410869 w 12759629"/>
              <a:gd name="connsiteY6" fmla="*/ 3114646 h 3500921"/>
              <a:gd name="connsiteX7" fmla="*/ 3103029 w 12759629"/>
              <a:gd name="connsiteY7" fmla="*/ 3500820 h 3500921"/>
              <a:gd name="connsiteX8" fmla="*/ 27535 w 12759629"/>
              <a:gd name="connsiteY8" fmla="*/ 2961569 h 3500921"/>
              <a:gd name="connsiteX9" fmla="*/ 0 w 12759629"/>
              <a:gd name="connsiteY9" fmla="*/ 2948829 h 3500921"/>
              <a:gd name="connsiteX10" fmla="*/ 6084 w 12759629"/>
              <a:gd name="connsiteY10" fmla="*/ 2914623 h 3500921"/>
              <a:gd name="connsiteX11" fmla="*/ 36566 w 12759629"/>
              <a:gd name="connsiteY11" fmla="*/ 2929330 h 3500921"/>
              <a:gd name="connsiteX12" fmla="*/ 3107981 w 12759629"/>
              <a:gd name="connsiteY12" fmla="*/ 3484895 h 3500921"/>
              <a:gd name="connsiteX13" fmla="*/ 6410869 w 12759629"/>
              <a:gd name="connsiteY13" fmla="*/ 3035023 h 3500921"/>
              <a:gd name="connsiteX14" fmla="*/ 9693950 w 12759629"/>
              <a:gd name="connsiteY14" fmla="*/ 2477659 h 3500921"/>
              <a:gd name="connsiteX15" fmla="*/ 10516035 w 12759629"/>
              <a:gd name="connsiteY15" fmla="*/ 2541856 h 3500921"/>
              <a:gd name="connsiteX16" fmla="*/ 10663864 w 12759629"/>
              <a:gd name="connsiteY16" fmla="*/ 1743885 h 3500921"/>
              <a:gd name="connsiteX17" fmla="*/ 12361031 w 12759629"/>
              <a:gd name="connsiteY17" fmla="*/ 2490300 h 3500921"/>
              <a:gd name="connsiteX18" fmla="*/ 12452364 w 12759629"/>
              <a:gd name="connsiteY18" fmla="*/ 2560519 h 3500921"/>
              <a:gd name="connsiteX19" fmla="*/ 12394470 w 12759629"/>
              <a:gd name="connsiteY19" fmla="*/ 2886055 h 3500921"/>
              <a:gd name="connsiteX20" fmla="*/ 12350704 w 12759629"/>
              <a:gd name="connsiteY20" fmla="*/ 2856440 h 3500921"/>
              <a:gd name="connsiteX21" fmla="*/ 9674113 w 12759629"/>
              <a:gd name="connsiteY21" fmla="*/ 2079999 h 3500921"/>
              <a:gd name="connsiteX22" fmla="*/ 6410950 w 12759629"/>
              <a:gd name="connsiteY22" fmla="*/ 2820279 h 3500921"/>
              <a:gd name="connsiteX23" fmla="*/ 3123029 w 12759629"/>
              <a:gd name="connsiteY23" fmla="*/ 3433200 h 3500921"/>
              <a:gd name="connsiteX24" fmla="*/ 64774 w 12759629"/>
              <a:gd name="connsiteY24" fmla="*/ 2832803 h 3500921"/>
              <a:gd name="connsiteX25" fmla="*/ 24504 w 12759629"/>
              <a:gd name="connsiteY25" fmla="*/ 2811044 h 3500921"/>
              <a:gd name="connsiteX26" fmla="*/ 47732 w 12759629"/>
              <a:gd name="connsiteY26" fmla="*/ 2680435 h 3500921"/>
              <a:gd name="connsiteX27" fmla="*/ 97636 w 12759629"/>
              <a:gd name="connsiteY27" fmla="*/ 2708386 h 3500921"/>
              <a:gd name="connsiteX28" fmla="*/ 3137884 w 12759629"/>
              <a:gd name="connsiteY28" fmla="*/ 3361559 h 3500921"/>
              <a:gd name="connsiteX29" fmla="*/ 6410950 w 12759629"/>
              <a:gd name="connsiteY29" fmla="*/ 2565559 h 3500921"/>
              <a:gd name="connsiteX30" fmla="*/ 9649354 w 12759629"/>
              <a:gd name="connsiteY30" fmla="*/ 1697920 h 3500921"/>
              <a:gd name="connsiteX31" fmla="*/ 10663864 w 12759629"/>
              <a:gd name="connsiteY31" fmla="*/ 1743885 h 3500921"/>
              <a:gd name="connsiteX32" fmla="*/ 10969792 w 12759629"/>
              <a:gd name="connsiteY32" fmla="*/ 889041 h 3500921"/>
              <a:gd name="connsiteX33" fmla="*/ 12565593 w 12759629"/>
              <a:gd name="connsiteY33" fmla="*/ 1623395 h 3500921"/>
              <a:gd name="connsiteX34" fmla="*/ 12612354 w 12759629"/>
              <a:gd name="connsiteY34" fmla="*/ 1660905 h 3500921"/>
              <a:gd name="connsiteX35" fmla="*/ 12489095 w 12759629"/>
              <a:gd name="connsiteY35" fmla="*/ 2353982 h 3500921"/>
              <a:gd name="connsiteX36" fmla="*/ 12488942 w 12759629"/>
              <a:gd name="connsiteY36" fmla="*/ 2353851 h 3500921"/>
              <a:gd name="connsiteX37" fmla="*/ 9633837 w 12759629"/>
              <a:gd name="connsiteY37" fmla="*/ 1455647 h 3500921"/>
              <a:gd name="connsiteX38" fmla="*/ 6410394 w 12759629"/>
              <a:gd name="connsiteY38" fmla="*/ 2398498 h 3500921"/>
              <a:gd name="connsiteX39" fmla="*/ 3147339 w 12759629"/>
              <a:gd name="connsiteY39" fmla="*/ 3281676 h 3500921"/>
              <a:gd name="connsiteX40" fmla="*/ 120302 w 12759629"/>
              <a:gd name="connsiteY40" fmla="*/ 2620525 h 3500921"/>
              <a:gd name="connsiteX41" fmla="*/ 64391 w 12759629"/>
              <a:gd name="connsiteY41" fmla="*/ 2586765 h 3500921"/>
              <a:gd name="connsiteX42" fmla="*/ 129014 w 12759629"/>
              <a:gd name="connsiteY42" fmla="*/ 2223396 h 3500921"/>
              <a:gd name="connsiteX43" fmla="*/ 207516 w 12759629"/>
              <a:gd name="connsiteY43" fmla="*/ 2271822 h 3500921"/>
              <a:gd name="connsiteX44" fmla="*/ 3196854 w 12759629"/>
              <a:gd name="connsiteY44" fmla="*/ 2875891 h 3500921"/>
              <a:gd name="connsiteX45" fmla="*/ 6410395 w 12759629"/>
              <a:gd name="connsiteY45" fmla="*/ 1805735 h 3500921"/>
              <a:gd name="connsiteX46" fmla="*/ 9579371 w 12759629"/>
              <a:gd name="connsiteY46" fmla="*/ 846970 h 3500921"/>
              <a:gd name="connsiteX47" fmla="*/ 10969792 w 12759629"/>
              <a:gd name="connsiteY47" fmla="*/ 889041 h 3500921"/>
              <a:gd name="connsiteX48" fmla="*/ 12695153 w 12759629"/>
              <a:gd name="connsiteY48" fmla="*/ 821327 h 3500921"/>
              <a:gd name="connsiteX49" fmla="*/ 12759629 w 12759629"/>
              <a:gd name="connsiteY49" fmla="*/ 832794 h 3500921"/>
              <a:gd name="connsiteX50" fmla="*/ 12754040 w 12759629"/>
              <a:gd name="connsiteY50" fmla="*/ 864218 h 3500921"/>
              <a:gd name="connsiteX51" fmla="*/ 9634801 w 12759629"/>
              <a:gd name="connsiteY51" fmla="*/ 277064 h 3500921"/>
              <a:gd name="connsiteX52" fmla="*/ 12174055 w 12759629"/>
              <a:gd name="connsiteY52" fmla="*/ 728654 h 3500921"/>
              <a:gd name="connsiteX53" fmla="*/ 12314087 w 12759629"/>
              <a:gd name="connsiteY53" fmla="*/ 809460 h 3500921"/>
              <a:gd name="connsiteX54" fmla="*/ 12513862 w 12759629"/>
              <a:gd name="connsiteY54" fmla="*/ 939924 h 3500921"/>
              <a:gd name="connsiteX55" fmla="*/ 12714277 w 12759629"/>
              <a:gd name="connsiteY55" fmla="*/ 1087803 h 3500921"/>
              <a:gd name="connsiteX56" fmla="*/ 12643623 w 12759629"/>
              <a:gd name="connsiteY56" fmla="*/ 1485082 h 3500921"/>
              <a:gd name="connsiteX57" fmla="*/ 12600454 w 12759629"/>
              <a:gd name="connsiteY57" fmla="*/ 1452040 h 3500921"/>
              <a:gd name="connsiteX58" fmla="*/ 9589210 w 12759629"/>
              <a:gd name="connsiteY58" fmla="*/ 735230 h 3500921"/>
              <a:gd name="connsiteX59" fmla="*/ 6425088 w 12759629"/>
              <a:gd name="connsiteY59" fmla="*/ 1694315 h 3500921"/>
              <a:gd name="connsiteX60" fmla="*/ 3221352 w 12759629"/>
              <a:gd name="connsiteY60" fmla="*/ 2804625 h 3500921"/>
              <a:gd name="connsiteX61" fmla="*/ 227896 w 12759629"/>
              <a:gd name="connsiteY61" fmla="*/ 2237254 h 3500921"/>
              <a:gd name="connsiteX62" fmla="*/ 136311 w 12759629"/>
              <a:gd name="connsiteY62" fmla="*/ 2182365 h 3500921"/>
              <a:gd name="connsiteX63" fmla="*/ 209053 w 12759629"/>
              <a:gd name="connsiteY63" fmla="*/ 1773343 h 3500921"/>
              <a:gd name="connsiteX64" fmla="*/ 316297 w 12759629"/>
              <a:gd name="connsiteY64" fmla="*/ 1834690 h 3500921"/>
              <a:gd name="connsiteX65" fmla="*/ 3216401 w 12759629"/>
              <a:gd name="connsiteY65" fmla="*/ 2350950 h 3500921"/>
              <a:gd name="connsiteX66" fmla="*/ 6425087 w 12759629"/>
              <a:gd name="connsiteY66" fmla="*/ 1240640 h 3500921"/>
              <a:gd name="connsiteX67" fmla="*/ 8321580 w 12759629"/>
              <a:gd name="connsiteY67" fmla="*/ 548189 h 3500921"/>
              <a:gd name="connsiteX68" fmla="*/ 9584258 w 12759629"/>
              <a:gd name="connsiteY68" fmla="*/ 281555 h 3500921"/>
              <a:gd name="connsiteX69" fmla="*/ 8076887 w 12759629"/>
              <a:gd name="connsiteY69" fmla="*/ 0 h 3500921"/>
              <a:gd name="connsiteX70" fmla="*/ 9077142 w 12759629"/>
              <a:gd name="connsiteY70" fmla="*/ 177888 h 3500921"/>
              <a:gd name="connsiteX71" fmla="*/ 8801496 w 12759629"/>
              <a:gd name="connsiteY71" fmla="*/ 241291 h 3500921"/>
              <a:gd name="connsiteX72" fmla="*/ 6485520 w 12759629"/>
              <a:gd name="connsiteY72" fmla="*/ 1101274 h 3500921"/>
              <a:gd name="connsiteX73" fmla="*/ 3365985 w 12759629"/>
              <a:gd name="connsiteY73" fmla="*/ 2267067 h 3500921"/>
              <a:gd name="connsiteX74" fmla="*/ 393929 w 12759629"/>
              <a:gd name="connsiteY74" fmla="*/ 1766952 h 3500921"/>
              <a:gd name="connsiteX75" fmla="*/ 227146 w 12759629"/>
              <a:gd name="connsiteY75" fmla="*/ 1671603 h 3500921"/>
              <a:gd name="connsiteX76" fmla="*/ 298125 w 12759629"/>
              <a:gd name="connsiteY76" fmla="*/ 1272495 h 3500921"/>
              <a:gd name="connsiteX77" fmla="*/ 466713 w 12759629"/>
              <a:gd name="connsiteY77" fmla="*/ 1365124 h 3500921"/>
              <a:gd name="connsiteX78" fmla="*/ 3346178 w 12759629"/>
              <a:gd name="connsiteY78" fmla="*/ 1817461 h 3500921"/>
              <a:gd name="connsiteX79" fmla="*/ 6470665 w 12759629"/>
              <a:gd name="connsiteY79" fmla="*/ 651668 h 3500921"/>
              <a:gd name="connsiteX80" fmla="*/ 7856352 w 12759629"/>
              <a:gd name="connsiteY80" fmla="*/ 73683 h 35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2759629" h="3500921">
                <a:moveTo>
                  <a:pt x="10516035" y="2541856"/>
                </a:moveTo>
                <a:cubicBezTo>
                  <a:pt x="11030903" y="2624900"/>
                  <a:pt x="11548218" y="2790173"/>
                  <a:pt x="12070532" y="3047516"/>
                </a:cubicBezTo>
                <a:lnTo>
                  <a:pt x="12340450" y="3189806"/>
                </a:lnTo>
                <a:lnTo>
                  <a:pt x="12320059" y="3304463"/>
                </a:lnTo>
                <a:lnTo>
                  <a:pt x="12187055" y="3237627"/>
                </a:lnTo>
                <a:cubicBezTo>
                  <a:pt x="11350964" y="2834721"/>
                  <a:pt x="10524624" y="2642878"/>
                  <a:pt x="9703854" y="2636906"/>
                </a:cubicBezTo>
                <a:cubicBezTo>
                  <a:pt x="8604542" y="2609038"/>
                  <a:pt x="7510181" y="2915588"/>
                  <a:pt x="6410869" y="3114646"/>
                </a:cubicBezTo>
                <a:cubicBezTo>
                  <a:pt x="5311558" y="3349536"/>
                  <a:pt x="4207293" y="3484895"/>
                  <a:pt x="3103029" y="3500820"/>
                </a:cubicBezTo>
                <a:cubicBezTo>
                  <a:pt x="2072424" y="3504552"/>
                  <a:pt x="1041819" y="3406811"/>
                  <a:pt x="27535" y="2961569"/>
                </a:cubicBezTo>
                <a:lnTo>
                  <a:pt x="0" y="2948829"/>
                </a:lnTo>
                <a:lnTo>
                  <a:pt x="6084" y="2914623"/>
                </a:lnTo>
                <a:lnTo>
                  <a:pt x="36566" y="2929330"/>
                </a:lnTo>
                <a:cubicBezTo>
                  <a:pt x="1046771" y="3391821"/>
                  <a:pt x="2077376" y="3496093"/>
                  <a:pt x="3107981" y="3484895"/>
                </a:cubicBezTo>
                <a:cubicBezTo>
                  <a:pt x="4212245" y="3461008"/>
                  <a:pt x="5311557" y="3305743"/>
                  <a:pt x="6410869" y="3035023"/>
                </a:cubicBezTo>
                <a:cubicBezTo>
                  <a:pt x="7510181" y="2808097"/>
                  <a:pt x="8599590" y="2469697"/>
                  <a:pt x="9693950" y="2477659"/>
                </a:cubicBezTo>
                <a:cubicBezTo>
                  <a:pt x="9967541" y="2476664"/>
                  <a:pt x="10241440" y="2497565"/>
                  <a:pt x="10516035" y="2541856"/>
                </a:cubicBezTo>
                <a:close/>
                <a:moveTo>
                  <a:pt x="10663864" y="1743885"/>
                </a:moveTo>
                <a:cubicBezTo>
                  <a:pt x="11223806" y="1839737"/>
                  <a:pt x="11787945" y="2065808"/>
                  <a:pt x="12361031" y="2490300"/>
                </a:cubicBezTo>
                <a:lnTo>
                  <a:pt x="12452364" y="2560519"/>
                </a:lnTo>
                <a:lnTo>
                  <a:pt x="12394470" y="2886055"/>
                </a:lnTo>
                <a:lnTo>
                  <a:pt x="12350704" y="2856440"/>
                </a:lnTo>
                <a:cubicBezTo>
                  <a:pt x="11444342" y="2270184"/>
                  <a:pt x="10559227" y="2047662"/>
                  <a:pt x="9674113" y="2079999"/>
                </a:cubicBezTo>
                <a:cubicBezTo>
                  <a:pt x="8584741" y="2107859"/>
                  <a:pt x="7505273" y="2521779"/>
                  <a:pt x="6410950" y="2820279"/>
                </a:cubicBezTo>
                <a:cubicBezTo>
                  <a:pt x="5321578" y="3162559"/>
                  <a:pt x="4222304" y="3385439"/>
                  <a:pt x="3123029" y="3433200"/>
                </a:cubicBezTo>
                <a:cubicBezTo>
                  <a:pt x="2092458" y="3466780"/>
                  <a:pt x="1066240" y="3346448"/>
                  <a:pt x="64774" y="2832803"/>
                </a:cubicBezTo>
                <a:lnTo>
                  <a:pt x="24504" y="2811044"/>
                </a:lnTo>
                <a:lnTo>
                  <a:pt x="47732" y="2680435"/>
                </a:lnTo>
                <a:lnTo>
                  <a:pt x="97636" y="2708386"/>
                </a:lnTo>
                <a:cubicBezTo>
                  <a:pt x="1090380" y="3240061"/>
                  <a:pt x="2111955" y="3424990"/>
                  <a:pt x="3137884" y="3361559"/>
                </a:cubicBezTo>
                <a:cubicBezTo>
                  <a:pt x="4232207" y="3297879"/>
                  <a:pt x="5326530" y="2951619"/>
                  <a:pt x="6410950" y="2565559"/>
                </a:cubicBezTo>
                <a:cubicBezTo>
                  <a:pt x="7495369" y="2191439"/>
                  <a:pt x="8569886" y="1777519"/>
                  <a:pt x="9649354" y="1697920"/>
                </a:cubicBezTo>
                <a:cubicBezTo>
                  <a:pt x="9986687" y="1675532"/>
                  <a:pt x="10324505" y="1685793"/>
                  <a:pt x="10663864" y="1743885"/>
                </a:cubicBezTo>
                <a:close/>
                <a:moveTo>
                  <a:pt x="10969792" y="889041"/>
                </a:moveTo>
                <a:cubicBezTo>
                  <a:pt x="11494753" y="992910"/>
                  <a:pt x="12025114" y="1215559"/>
                  <a:pt x="12565593" y="1623395"/>
                </a:cubicBezTo>
                <a:lnTo>
                  <a:pt x="12612354" y="1660905"/>
                </a:lnTo>
                <a:lnTo>
                  <a:pt x="12489095" y="2353982"/>
                </a:lnTo>
                <a:lnTo>
                  <a:pt x="12488942" y="2353851"/>
                </a:lnTo>
                <a:cubicBezTo>
                  <a:pt x="11517970" y="1566603"/>
                  <a:pt x="10574007" y="1375584"/>
                  <a:pt x="9633837" y="1455647"/>
                </a:cubicBezTo>
                <a:cubicBezTo>
                  <a:pt x="8559356" y="1547147"/>
                  <a:pt x="7489826" y="1988736"/>
                  <a:pt x="6410394" y="2398498"/>
                </a:cubicBezTo>
                <a:cubicBezTo>
                  <a:pt x="5330962" y="2812239"/>
                  <a:pt x="4236674" y="3198132"/>
                  <a:pt x="3147339" y="3281676"/>
                </a:cubicBezTo>
                <a:cubicBezTo>
                  <a:pt x="2126087" y="3367457"/>
                  <a:pt x="1104834" y="3187502"/>
                  <a:pt x="120302" y="2620525"/>
                </a:cubicBezTo>
                <a:lnTo>
                  <a:pt x="64391" y="2586765"/>
                </a:lnTo>
                <a:lnTo>
                  <a:pt x="129014" y="2223396"/>
                </a:lnTo>
                <a:lnTo>
                  <a:pt x="207516" y="2271822"/>
                </a:lnTo>
                <a:cubicBezTo>
                  <a:pt x="1182202" y="2845122"/>
                  <a:pt x="2189528" y="3021347"/>
                  <a:pt x="3196854" y="2875891"/>
                </a:cubicBezTo>
                <a:cubicBezTo>
                  <a:pt x="4271335" y="2732674"/>
                  <a:pt x="5345816" y="2227432"/>
                  <a:pt x="6410395" y="1805735"/>
                </a:cubicBezTo>
                <a:cubicBezTo>
                  <a:pt x="7474973" y="1348233"/>
                  <a:pt x="8524696" y="978253"/>
                  <a:pt x="9579371" y="846970"/>
                </a:cubicBezTo>
                <a:cubicBezTo>
                  <a:pt x="10040791" y="798236"/>
                  <a:pt x="10503160" y="796713"/>
                  <a:pt x="10969792" y="889041"/>
                </a:cubicBezTo>
                <a:close/>
                <a:moveTo>
                  <a:pt x="12695153" y="821327"/>
                </a:moveTo>
                <a:lnTo>
                  <a:pt x="12759629" y="832794"/>
                </a:lnTo>
                <a:lnTo>
                  <a:pt x="12754040" y="864218"/>
                </a:lnTo>
                <a:close/>
                <a:moveTo>
                  <a:pt x="9634801" y="277064"/>
                </a:moveTo>
                <a:lnTo>
                  <a:pt x="12174055" y="728654"/>
                </a:lnTo>
                <a:lnTo>
                  <a:pt x="12314087" y="809460"/>
                </a:lnTo>
                <a:cubicBezTo>
                  <a:pt x="12380513" y="850280"/>
                  <a:pt x="12447102" y="893724"/>
                  <a:pt x="12513862" y="939924"/>
                </a:cubicBezTo>
                <a:lnTo>
                  <a:pt x="12714277" y="1087803"/>
                </a:lnTo>
                <a:lnTo>
                  <a:pt x="12643623" y="1485082"/>
                </a:lnTo>
                <a:lnTo>
                  <a:pt x="12600454" y="1452040"/>
                </a:lnTo>
                <a:cubicBezTo>
                  <a:pt x="11566786" y="703751"/>
                  <a:pt x="10577998" y="623304"/>
                  <a:pt x="9589210" y="735230"/>
                </a:cubicBezTo>
                <a:cubicBezTo>
                  <a:pt x="8534502" y="874516"/>
                  <a:pt x="7484746" y="1232681"/>
                  <a:pt x="6425088" y="1694315"/>
                </a:cubicBezTo>
                <a:cubicBezTo>
                  <a:pt x="5365430" y="2120133"/>
                  <a:pt x="4295867" y="2649420"/>
                  <a:pt x="3221352" y="2804625"/>
                </a:cubicBezTo>
                <a:cubicBezTo>
                  <a:pt x="2218638" y="2965053"/>
                  <a:pt x="1207219" y="2796697"/>
                  <a:pt x="227896" y="2237254"/>
                </a:cubicBezTo>
                <a:lnTo>
                  <a:pt x="136311" y="2182365"/>
                </a:lnTo>
                <a:lnTo>
                  <a:pt x="209053" y="1773343"/>
                </a:lnTo>
                <a:lnTo>
                  <a:pt x="316297" y="1834690"/>
                </a:lnTo>
                <a:cubicBezTo>
                  <a:pt x="1266678" y="2353048"/>
                  <a:pt x="2241539" y="2507646"/>
                  <a:pt x="3216401" y="2350950"/>
                </a:cubicBezTo>
                <a:cubicBezTo>
                  <a:pt x="4290915" y="2195745"/>
                  <a:pt x="5365428" y="1666458"/>
                  <a:pt x="6425087" y="1240640"/>
                </a:cubicBezTo>
                <a:cubicBezTo>
                  <a:pt x="7058903" y="966047"/>
                  <a:pt x="7687765" y="723291"/>
                  <a:pt x="8321580" y="548189"/>
                </a:cubicBezTo>
                <a:cubicBezTo>
                  <a:pt x="8742473" y="428801"/>
                  <a:pt x="9163364" y="337269"/>
                  <a:pt x="9584258" y="281555"/>
                </a:cubicBezTo>
                <a:close/>
                <a:moveTo>
                  <a:pt x="8076887" y="0"/>
                </a:moveTo>
                <a:lnTo>
                  <a:pt x="9077142" y="177888"/>
                </a:lnTo>
                <a:lnTo>
                  <a:pt x="8801496" y="241291"/>
                </a:lnTo>
                <a:cubicBezTo>
                  <a:pt x="8029504" y="437310"/>
                  <a:pt x="7261690" y="740197"/>
                  <a:pt x="6485520" y="1101274"/>
                </a:cubicBezTo>
                <a:cubicBezTo>
                  <a:pt x="5455578" y="1546902"/>
                  <a:pt x="4420685" y="2091999"/>
                  <a:pt x="3365985" y="2267067"/>
                </a:cubicBezTo>
                <a:cubicBezTo>
                  <a:pt x="2377204" y="2449844"/>
                  <a:pt x="1379719" y="2303903"/>
                  <a:pt x="393929" y="1766952"/>
                </a:cubicBezTo>
                <a:lnTo>
                  <a:pt x="227146" y="1671603"/>
                </a:lnTo>
                <a:lnTo>
                  <a:pt x="298125" y="1272495"/>
                </a:lnTo>
                <a:lnTo>
                  <a:pt x="466713" y="1365124"/>
                </a:lnTo>
                <a:cubicBezTo>
                  <a:pt x="1420551" y="1863855"/>
                  <a:pt x="2389893" y="1992778"/>
                  <a:pt x="3346178" y="1817461"/>
                </a:cubicBezTo>
                <a:cubicBezTo>
                  <a:pt x="4400879" y="1642393"/>
                  <a:pt x="5440723" y="1097296"/>
                  <a:pt x="6470665" y="651668"/>
                </a:cubicBezTo>
                <a:cubicBezTo>
                  <a:pt x="6931168" y="433828"/>
                  <a:pt x="7394457" y="238369"/>
                  <a:pt x="7856352" y="73683"/>
                </a:cubicBezTo>
                <a:close/>
              </a:path>
            </a:pathLst>
          </a:custGeom>
          <a:gradFill flip="none" rotWithShape="1">
            <a:gsLst>
              <a:gs pos="23000">
                <a:schemeClr val="bg2">
                  <a:alpha val="0"/>
                </a:schemeClr>
              </a:gs>
              <a:gs pos="100000">
                <a:schemeClr val="bg2"/>
              </a:gs>
            </a:gsLst>
            <a:lin ang="0" scaled="1"/>
            <a:tileRect/>
          </a:gradFill>
          <a:ln>
            <a:noFill/>
          </a:ln>
        </p:spPr>
        <p:txBody>
          <a:bodyPr vert="horz" wrap="square" lIns="91440" tIns="45720" rIns="91440" bIns="45720" numCol="1" anchor="t" anchorCtr="0" compatLnSpc="1">
            <a:noAutofit/>
          </a:bodyPr>
          <a:lstStyle/>
          <a:p>
            <a:endParaRPr lang="en-US" noProof="0" dirty="0"/>
          </a:p>
        </p:txBody>
      </p:sp>
      <p:sp>
        <p:nvSpPr>
          <p:cNvPr id="2" name="Title 1"/>
          <p:cNvSpPr>
            <a:spLocks noGrp="1"/>
          </p:cNvSpPr>
          <p:nvPr userDrawn="1">
            <p:ph type="title" hasCustomPrompt="1"/>
          </p:nvPr>
        </p:nvSpPr>
        <p:spPr>
          <a:xfrm>
            <a:off x="1776770" y="4752155"/>
            <a:ext cx="9680574" cy="1310968"/>
          </a:xfrm>
        </p:spPr>
        <p:txBody>
          <a:bodyPr vert="horz" lIns="91440" tIns="45720" rIns="91440" bIns="45720" rtlCol="0" anchor="t">
            <a:noAutofit/>
          </a:bodyPr>
          <a:lstStyle>
            <a:lvl1pPr>
              <a:lnSpc>
                <a:spcPct val="100000"/>
              </a:lnSpc>
              <a:defRPr lang="en-GB" sz="2400" b="0" i="1" spc="0">
                <a:solidFill>
                  <a:schemeClr val="tx2"/>
                </a:solidFill>
                <a:latin typeface="+mj-lt"/>
              </a:defRPr>
            </a:lvl1pPr>
          </a:lstStyle>
          <a:p>
            <a:pPr marL="0" lvl="0"/>
            <a:r>
              <a:rPr lang="en-US" noProof="0"/>
              <a:t>Quote</a:t>
            </a:r>
          </a:p>
        </p:txBody>
      </p:sp>
      <p:sp>
        <p:nvSpPr>
          <p:cNvPr id="37" name="Freeform: Shape 36"/>
          <p:cNvSpPr/>
          <p:nvPr userDrawn="1"/>
        </p:nvSpPr>
        <p:spPr>
          <a:xfrm>
            <a:off x="1" y="1"/>
            <a:ext cx="4716581" cy="4149353"/>
          </a:xfrm>
          <a:custGeom>
            <a:avLst/>
            <a:gdLst>
              <a:gd name="connsiteX0" fmla="*/ 0 w 4716581"/>
              <a:gd name="connsiteY0" fmla="*/ 0 h 4149353"/>
              <a:gd name="connsiteX1" fmla="*/ 4324798 w 4716581"/>
              <a:gd name="connsiteY1" fmla="*/ 0 h 4149353"/>
              <a:gd name="connsiteX2" fmla="*/ 4385617 w 4716581"/>
              <a:gd name="connsiteY2" fmla="*/ 100111 h 4149353"/>
              <a:gd name="connsiteX3" fmla="*/ 4716581 w 4716581"/>
              <a:gd name="connsiteY3" fmla="*/ 1407189 h 4149353"/>
              <a:gd name="connsiteX4" fmla="*/ 1974417 w 4716581"/>
              <a:gd name="connsiteY4" fmla="*/ 4149353 h 4149353"/>
              <a:gd name="connsiteX5" fmla="*/ 35414 w 4716581"/>
              <a:gd name="connsiteY5" fmla="*/ 3346192 h 4149353"/>
              <a:gd name="connsiteX6" fmla="*/ 0 w 4716581"/>
              <a:gd name="connsiteY6" fmla="*/ 3307226 h 414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6581" h="4149353">
                <a:moveTo>
                  <a:pt x="0" y="0"/>
                </a:moveTo>
                <a:lnTo>
                  <a:pt x="4324798" y="0"/>
                </a:lnTo>
                <a:lnTo>
                  <a:pt x="4385617" y="100111"/>
                </a:lnTo>
                <a:cubicBezTo>
                  <a:pt x="4596688" y="488657"/>
                  <a:pt x="4716581" y="933922"/>
                  <a:pt x="4716581" y="1407189"/>
                </a:cubicBezTo>
                <a:cubicBezTo>
                  <a:pt x="4716581" y="2921644"/>
                  <a:pt x="3488872" y="4149353"/>
                  <a:pt x="1974417" y="4149353"/>
                </a:cubicBezTo>
                <a:cubicBezTo>
                  <a:pt x="1217190" y="4149353"/>
                  <a:pt x="531649" y="3842426"/>
                  <a:pt x="35414" y="3346192"/>
                </a:cubicBezTo>
                <a:lnTo>
                  <a:pt x="0" y="33072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5" name="Picture Placeholder 34"/>
          <p:cNvSpPr>
            <a:spLocks noGrp="1"/>
          </p:cNvSpPr>
          <p:nvPr userDrawn="1">
            <p:ph type="pic" sz="quarter" idx="14" hasCustomPrompt="1"/>
          </p:nvPr>
        </p:nvSpPr>
        <p:spPr>
          <a:xfrm>
            <a:off x="1" y="0"/>
            <a:ext cx="4524507" cy="3957278"/>
          </a:xfrm>
          <a:custGeom>
            <a:avLst/>
            <a:gdLst>
              <a:gd name="connsiteX0" fmla="*/ 8414 w 4524507"/>
              <a:gd name="connsiteY0" fmla="*/ 0 h 3957278"/>
              <a:gd name="connsiteX1" fmla="*/ 4048912 w 4524507"/>
              <a:gd name="connsiteY1" fmla="*/ 0 h 3957278"/>
              <a:gd name="connsiteX2" fmla="*/ 4098256 w 4524507"/>
              <a:gd name="connsiteY2" fmla="*/ 65987 h 3957278"/>
              <a:gd name="connsiteX3" fmla="*/ 4524507 w 4524507"/>
              <a:gd name="connsiteY3" fmla="*/ 1461436 h 3957278"/>
              <a:gd name="connsiteX4" fmla="*/ 2028663 w 4524507"/>
              <a:gd name="connsiteY4" fmla="*/ 3957278 h 3957278"/>
              <a:gd name="connsiteX5" fmla="*/ 102748 w 4524507"/>
              <a:gd name="connsiteY5" fmla="*/ 3049023 h 3957278"/>
              <a:gd name="connsiteX6" fmla="*/ 0 w 4524507"/>
              <a:gd name="connsiteY6" fmla="*/ 2911620 h 3957278"/>
              <a:gd name="connsiteX7" fmla="*/ 0 w 4524507"/>
              <a:gd name="connsiteY7" fmla="*/ 11253 h 395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507" h="3957278">
                <a:moveTo>
                  <a:pt x="8414" y="0"/>
                </a:moveTo>
                <a:lnTo>
                  <a:pt x="4048912" y="0"/>
                </a:lnTo>
                <a:lnTo>
                  <a:pt x="4098256" y="65987"/>
                </a:lnTo>
                <a:cubicBezTo>
                  <a:pt x="4367369" y="464326"/>
                  <a:pt x="4524507" y="944530"/>
                  <a:pt x="4524507" y="1461436"/>
                </a:cubicBezTo>
                <a:cubicBezTo>
                  <a:pt x="4524507" y="2839851"/>
                  <a:pt x="3407080" y="3957278"/>
                  <a:pt x="2028663" y="3957278"/>
                </a:cubicBezTo>
                <a:cubicBezTo>
                  <a:pt x="1253303" y="3957278"/>
                  <a:pt x="560523" y="3603717"/>
                  <a:pt x="102748" y="3049023"/>
                </a:cubicBezTo>
                <a:lnTo>
                  <a:pt x="0" y="2911620"/>
                </a:lnTo>
                <a:lnTo>
                  <a:pt x="0" y="11253"/>
                </a:lnTo>
                <a:close/>
              </a:path>
            </a:pathLst>
          </a:custGeom>
          <a:pattFill prst="dkUpDiag">
            <a:fgClr>
              <a:schemeClr val="accent3"/>
            </a:fgClr>
            <a:bgClr>
              <a:schemeClr val="accent3">
                <a:lumMod val="50000"/>
              </a:schemeClr>
            </a:bgClr>
          </a:pattFill>
        </p:spPr>
        <p:txBody>
          <a:bodyPr vert="horz" wrap="square" lIns="91440" tIns="457200" rIns="91440" bIns="45720" rtlCol="0" anchor="t" anchorCtr="1">
            <a:noAutofit/>
          </a:bodyPr>
          <a:lstStyle>
            <a:lvl1pPr>
              <a:defRPr lang="en-GB" sz="12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p:cNvSpPr txBox="1"/>
          <p:nvPr userDrawn="1"/>
        </p:nvSpPr>
        <p:spPr bwMode="auto">
          <a:xfrm>
            <a:off x="976670" y="4475195"/>
            <a:ext cx="800100" cy="1505250"/>
          </a:xfrm>
          <a:prstGeom prst="rect">
            <a:avLst/>
          </a:prstGeom>
          <a:noFill/>
        </p:spPr>
        <p:txBody>
          <a:bodyPr wrap="square" lIns="91440" tIns="45720" rIns="91440" bIns="45720" numCol="1" anchor="ctr" anchorCtr="0" compatLnSpc="1">
            <a:noAutofit/>
          </a:bodyPr>
          <a:lstStyle>
            <a:lvl1pPr marL="172720" indent="-179705" algn="l" defTabSz="684530" rtl="0" eaLnBrk="1" fontAlgn="base" hangingPunct="1">
              <a:lnSpc>
                <a:spcPts val="3680"/>
              </a:lnSpc>
              <a:spcBef>
                <a:spcPts val="0"/>
              </a:spcBef>
              <a:spcAft>
                <a:spcPct val="0"/>
              </a:spcAft>
              <a:buClr>
                <a:schemeClr val="tx2"/>
              </a:buClr>
              <a:buSzPct val="90000"/>
              <a:buFont typeface="Arial" panose="020B0604020202020204" pitchFamily="34" charset="0"/>
              <a:buNone/>
              <a:defRPr lang="en-US" sz="3200" i="1" kern="1200">
                <a:solidFill>
                  <a:schemeClr val="tx1"/>
                </a:solidFill>
                <a:latin typeface="+mn-lt"/>
                <a:ea typeface="MS PGothic" panose="020B0600070205080204" charset="-128"/>
                <a:cs typeface="CiscoSans"/>
              </a:defRPr>
            </a:lvl1pPr>
            <a:lvl2pPr marL="358775" indent="-215900" algn="l" defTabSz="684530" rtl="0" eaLnBrk="1" fontAlgn="base" hangingPunct="1">
              <a:lnSpc>
                <a:spcPct val="95000"/>
              </a:lnSpc>
              <a:spcBef>
                <a:spcPts val="600"/>
              </a:spcBef>
              <a:spcAft>
                <a:spcPct val="0"/>
              </a:spcAft>
              <a:buClr>
                <a:schemeClr val="tx2"/>
              </a:buClr>
              <a:buFont typeface="Arial" panose="020B0604020202020204" pitchFamily="34" charset="0"/>
              <a:buChar char="•"/>
              <a:defRPr lang="en-US" sz="1400" kern="1200" dirty="0">
                <a:solidFill>
                  <a:schemeClr val="tx1"/>
                </a:solidFill>
                <a:latin typeface="+mn-lt"/>
                <a:ea typeface="MS PGothic" panose="020B0600070205080204" charset="-128"/>
                <a:cs typeface="CiscoSans"/>
              </a:defRPr>
            </a:lvl2pPr>
            <a:lvl3pPr marL="431800" indent="-170180" algn="l" defTabSz="684530" rtl="0" eaLnBrk="1" fontAlgn="base" hangingPunct="1">
              <a:lnSpc>
                <a:spcPct val="95000"/>
              </a:lnSpc>
              <a:spcBef>
                <a:spcPts val="625"/>
              </a:spcBef>
              <a:spcAft>
                <a:spcPct val="0"/>
              </a:spcAft>
              <a:buFont typeface="Arial" panose="020B0604020202020204" pitchFamily="34" charset="0"/>
              <a:buChar char="•"/>
              <a:defRPr lang="en-US" sz="1200" kern="1200" dirty="0">
                <a:solidFill>
                  <a:schemeClr val="tx1"/>
                </a:solidFill>
                <a:latin typeface="+mn-lt"/>
                <a:ea typeface="MS PGothic" panose="020B0600070205080204" charset="-128"/>
                <a:cs typeface="CiscoSans"/>
              </a:defRPr>
            </a:lvl3pPr>
            <a:lvl4pPr marL="50355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4pPr>
            <a:lvl5pPr marL="574675" indent="-170180" algn="l" defTabSz="684530" rtl="0" eaLnBrk="1" fontAlgn="base" hangingPunct="1">
              <a:lnSpc>
                <a:spcPct val="95000"/>
              </a:lnSpc>
              <a:spcBef>
                <a:spcPts val="625"/>
              </a:spcBef>
              <a:spcAft>
                <a:spcPct val="0"/>
              </a:spcAft>
              <a:buFont typeface="Arial" panose="020B0604020202020204" pitchFamily="34" charset="0"/>
              <a:buChar char="•"/>
              <a:defRPr lang="en-US" sz="1100" kern="1200" dirty="0">
                <a:solidFill>
                  <a:schemeClr val="tx1"/>
                </a:solidFill>
                <a:latin typeface="+mn-lt"/>
                <a:ea typeface="MS PGothic" panose="020B0600070205080204" charset="-128"/>
                <a:cs typeface="CiscoSans"/>
              </a:defRPr>
            </a:lvl5pPr>
            <a:lvl6pPr marL="863600" indent="-171450" algn="l" defTabSz="685800"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990" indent="-171450" algn="l" defTabSz="685800"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300" indent="0" algn="l" defTabSz="685800"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38" name="Oval 37"/>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9" name="Straight Connector 38"/>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41" name="Straight Connector 40"/>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p:cNvGrpSpPr/>
          <p:nvPr userDrawn="1"/>
        </p:nvGrpSpPr>
        <p:grpSpPr>
          <a:xfrm>
            <a:off x="0" y="1770061"/>
            <a:ext cx="12192000" cy="3255962"/>
            <a:chOff x="0" y="1770061"/>
            <a:chExt cx="12192000" cy="3255962"/>
          </a:xfrm>
          <a:solidFill>
            <a:schemeClr val="bg1"/>
          </a:solidFill>
        </p:grpSpPr>
        <p:sp>
          <p:nvSpPr>
            <p:cNvPr id="8" name="Rectangle 7"/>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p:cNvPicPr>
            <a:picLocks noChangeAspect="1"/>
          </p:cNvPicPr>
          <p:nvPr userDrawn="1"/>
        </p:nvPicPr>
        <p:blipFill>
          <a:blip r:embed="rId2" cstate="screen">
            <a:extLst>
              <a:ext uri="{96DAC541-7B7A-43D3-8B79-37D633B846F1}">
                <asvg:svgBlip xmlns:asvg="http://schemas.microsoft.com/office/drawing/2016/SVG/main" xmlns="" r:embed="rId3"/>
              </a:ext>
            </a:extLst>
          </a:blip>
          <a:stretch>
            <a:fillRect/>
          </a:stretch>
        </p:blipFill>
        <p:spPr>
          <a:xfrm>
            <a:off x="4192357" y="4451822"/>
            <a:ext cx="218900" cy="218900"/>
          </a:xfrm>
          <a:prstGeom prst="rect">
            <a:avLst/>
          </a:prstGeom>
        </p:spPr>
      </p:pic>
      <p:pic>
        <p:nvPicPr>
          <p:cNvPr id="24" name="Graphic 23" descr="Envelope" title="Icon Presenter Email"/>
          <p:cNvPicPr>
            <a:picLocks noChangeAspect="1"/>
          </p:cNvPicPr>
          <p:nvPr userDrawn="1"/>
        </p:nvPicPr>
        <p:blipFill>
          <a:blip r:embed="rId4" cstate="screen">
            <a:extLst>
              <a:ext uri="{96DAC541-7B7A-43D3-8B79-37D633B846F1}">
                <asvg:svgBlip xmlns:asvg="http://schemas.microsoft.com/office/drawing/2016/SVG/main" xmlns="" r:embed="rId5"/>
              </a:ext>
            </a:extLst>
          </a:blip>
          <a:stretch>
            <a:fillRect/>
          </a:stretch>
        </p:blipFill>
        <p:spPr>
          <a:xfrm>
            <a:off x="4192357" y="5324822"/>
            <a:ext cx="218900" cy="218900"/>
          </a:xfrm>
          <a:prstGeom prst="rect">
            <a:avLst/>
          </a:prstGeom>
        </p:spPr>
      </p:pic>
      <p:pic>
        <p:nvPicPr>
          <p:cNvPr id="25" name="Graphic 24" descr="Smart Phone" title="Icon - Presenter Phone Number"/>
          <p:cNvPicPr>
            <a:picLocks noChangeAspect="1"/>
          </p:cNvPicPr>
          <p:nvPr userDrawn="1"/>
        </p:nvPicPr>
        <p:blipFill>
          <a:blip r:embed="rId6" cstate="screen">
            <a:extLst>
              <a:ext uri="{96DAC541-7B7A-43D3-8B79-37D633B846F1}">
                <asvg:svgBlip xmlns:asvg="http://schemas.microsoft.com/office/drawing/2016/SVG/main" xmlns="" r:embed="rId7"/>
              </a:ext>
            </a:extLst>
          </a:blip>
          <a:stretch>
            <a:fillRect/>
          </a:stretch>
        </p:blipFill>
        <p:spPr>
          <a:xfrm>
            <a:off x="4192357" y="4888322"/>
            <a:ext cx="218900" cy="218900"/>
          </a:xfrm>
          <a:prstGeom prst="rect">
            <a:avLst/>
          </a:prstGeom>
        </p:spPr>
      </p:pic>
      <p:pic>
        <p:nvPicPr>
          <p:cNvPr id="26" name="Graphic 25" descr="Link"/>
          <p:cNvPicPr>
            <a:picLocks noChangeAspect="1"/>
          </p:cNvPicPr>
          <p:nvPr userDrawn="1"/>
        </p:nvPicPr>
        <p:blipFill>
          <a:blip r:embed="rId8" cstate="screen">
            <a:extLst>
              <a:ext uri="{96DAC541-7B7A-43D3-8B79-37D633B846F1}">
                <asvg:svgBlip xmlns:asvg="http://schemas.microsoft.com/office/drawing/2016/SVG/main" xmlns="" r:embed="rId9"/>
              </a:ext>
            </a:extLst>
          </a:blip>
          <a:stretch>
            <a:fillRect/>
          </a:stretch>
        </p:blipFill>
        <p:spPr>
          <a:xfrm>
            <a:off x="4179414" y="5748378"/>
            <a:ext cx="244786" cy="24478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p:cNvGrpSpPr/>
          <p:nvPr userDrawn="1"/>
        </p:nvGrpSpPr>
        <p:grpSpPr>
          <a:xfrm>
            <a:off x="0" y="1770061"/>
            <a:ext cx="12192000" cy="3255962"/>
            <a:chOff x="0" y="1770061"/>
            <a:chExt cx="12192000" cy="3255962"/>
          </a:xfrm>
          <a:solidFill>
            <a:schemeClr val="bg2"/>
          </a:solidFill>
        </p:grpSpPr>
        <p:sp>
          <p:nvSpPr>
            <p:cNvPr id="8" name="Rectangle 7"/>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p:cNvPicPr>
            <a:picLocks noChangeAspect="1"/>
          </p:cNvPicPr>
          <p:nvPr userDrawn="1"/>
        </p:nvPicPr>
        <p:blipFill>
          <a:blip r:embed="rId2" cstate="screen">
            <a:extLst>
              <a:ext uri="{96DAC541-7B7A-43D3-8B79-37D633B846F1}">
                <asvg:svgBlip xmlns:asvg="http://schemas.microsoft.com/office/drawing/2016/SVG/main" xmlns="" r:embed="rId3"/>
              </a:ext>
            </a:extLst>
          </a:blip>
          <a:stretch>
            <a:fillRect/>
          </a:stretch>
        </p:blipFill>
        <p:spPr>
          <a:xfrm>
            <a:off x="4192357" y="4451822"/>
            <a:ext cx="218900" cy="218900"/>
          </a:xfrm>
          <a:prstGeom prst="rect">
            <a:avLst/>
          </a:prstGeom>
        </p:spPr>
      </p:pic>
      <p:pic>
        <p:nvPicPr>
          <p:cNvPr id="24" name="Graphic 23" descr="Envelope" title="Icon Presenter Email"/>
          <p:cNvPicPr>
            <a:picLocks noChangeAspect="1"/>
          </p:cNvPicPr>
          <p:nvPr userDrawn="1"/>
        </p:nvPicPr>
        <p:blipFill>
          <a:blip r:embed="rId4" cstate="screen">
            <a:extLst>
              <a:ext uri="{96DAC541-7B7A-43D3-8B79-37D633B846F1}">
                <asvg:svgBlip xmlns:asvg="http://schemas.microsoft.com/office/drawing/2016/SVG/main" xmlns="" r:embed="rId5"/>
              </a:ext>
            </a:extLst>
          </a:blip>
          <a:stretch>
            <a:fillRect/>
          </a:stretch>
        </p:blipFill>
        <p:spPr>
          <a:xfrm>
            <a:off x="4192357" y="5324822"/>
            <a:ext cx="218900" cy="218900"/>
          </a:xfrm>
          <a:prstGeom prst="rect">
            <a:avLst/>
          </a:prstGeom>
        </p:spPr>
      </p:pic>
      <p:pic>
        <p:nvPicPr>
          <p:cNvPr id="25" name="Graphic 24" descr="Smart Phone" title="Icon - Presenter Phone Number"/>
          <p:cNvPicPr>
            <a:picLocks noChangeAspect="1"/>
          </p:cNvPicPr>
          <p:nvPr userDrawn="1"/>
        </p:nvPicPr>
        <p:blipFill>
          <a:blip r:embed="rId6" cstate="screen">
            <a:extLst>
              <a:ext uri="{96DAC541-7B7A-43D3-8B79-37D633B846F1}">
                <asvg:svgBlip xmlns:asvg="http://schemas.microsoft.com/office/drawing/2016/SVG/main" xmlns="" r:embed="rId7"/>
              </a:ext>
            </a:extLst>
          </a:blip>
          <a:stretch>
            <a:fillRect/>
          </a:stretch>
        </p:blipFill>
        <p:spPr>
          <a:xfrm>
            <a:off x="4192357" y="4888322"/>
            <a:ext cx="218900" cy="218900"/>
          </a:xfrm>
          <a:prstGeom prst="rect">
            <a:avLst/>
          </a:prstGeom>
        </p:spPr>
      </p:pic>
      <p:pic>
        <p:nvPicPr>
          <p:cNvPr id="26" name="Graphic 25" descr="Link"/>
          <p:cNvPicPr>
            <a:picLocks noChangeAspect="1"/>
          </p:cNvPicPr>
          <p:nvPr userDrawn="1"/>
        </p:nvPicPr>
        <p:blipFill>
          <a:blip r:embed="rId8" cstate="screen">
            <a:extLst>
              <a:ext uri="{96DAC541-7B7A-43D3-8B79-37D633B846F1}">
                <asvg:svgBlip xmlns:asvg="http://schemas.microsoft.com/office/drawing/2016/SVG/main" xmlns="" r:embed="rId9"/>
              </a:ext>
            </a:extLst>
          </a:blip>
          <a:stretch>
            <a:fillRect/>
          </a:stretch>
        </p:blipFill>
        <p:spPr>
          <a:xfrm>
            <a:off x="4179414" y="5748378"/>
            <a:ext cx="244786" cy="24478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7" name="Group 6"/>
          <p:cNvGrpSpPr/>
          <p:nvPr userDrawn="1"/>
        </p:nvGrpSpPr>
        <p:grpSpPr>
          <a:xfrm>
            <a:off x="0" y="1770061"/>
            <a:ext cx="12192000" cy="3255962"/>
            <a:chOff x="0" y="1770061"/>
            <a:chExt cx="12192000" cy="3255962"/>
          </a:xfrm>
          <a:solidFill>
            <a:schemeClr val="bg2"/>
          </a:solidFill>
        </p:grpSpPr>
        <p:sp>
          <p:nvSpPr>
            <p:cNvPr id="8" name="Rectangle 7"/>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 name="Oval 3"/>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cxnSp>
        <p:nvCxnSpPr>
          <p:cNvPr id="15" name="Straight Connector 14"/>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9" name="Group 18"/>
          <p:cNvGrpSpPr/>
          <p:nvPr userDrawn="1"/>
        </p:nvGrpSpPr>
        <p:grpSpPr>
          <a:xfrm flipV="1">
            <a:off x="0" y="2404423"/>
            <a:ext cx="12192000" cy="4453577"/>
            <a:chOff x="0" y="-277094"/>
            <a:chExt cx="12192000" cy="5876838"/>
          </a:xfrm>
          <a:solidFill>
            <a:schemeClr val="bg2">
              <a:alpha val="25000"/>
            </a:schemeClr>
          </a:solidFill>
        </p:grpSpPr>
        <p:sp>
          <p:nvSpPr>
            <p:cNvPr id="21" name="Rectangle 20"/>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34" name="Straight Connector 33"/>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Freeform: Shape 46"/>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Freeform: Shape 44"/>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48" name="Content Placeholder 2"/>
          <p:cNvSpPr>
            <a:spLocks noGrp="1"/>
          </p:cNvSpPr>
          <p:nvPr>
            <p:ph idx="1"/>
          </p:nvPr>
        </p:nvSpPr>
        <p:spPr>
          <a:xfrm>
            <a:off x="838199" y="2346039"/>
            <a:ext cx="10782283" cy="3830924"/>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9" name="Group 18"/>
          <p:cNvGrpSpPr/>
          <p:nvPr userDrawn="1"/>
        </p:nvGrpSpPr>
        <p:grpSpPr>
          <a:xfrm flipV="1">
            <a:off x="0" y="2404423"/>
            <a:ext cx="12192000" cy="4453577"/>
            <a:chOff x="0" y="-277094"/>
            <a:chExt cx="12192000" cy="5876838"/>
          </a:xfrm>
          <a:solidFill>
            <a:schemeClr val="bg2">
              <a:alpha val="25000"/>
            </a:schemeClr>
          </a:solidFill>
        </p:grpSpPr>
        <p:sp>
          <p:nvSpPr>
            <p:cNvPr id="21" name="Rectangle 20"/>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34" name="Straight Connector 33"/>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0" name="Content Placeholder 2"/>
          <p:cNvSpPr>
            <a:spLocks noGrp="1"/>
          </p:cNvSpPr>
          <p:nvPr>
            <p:ph sz="half" idx="1"/>
          </p:nvPr>
        </p:nvSpPr>
        <p:spPr>
          <a:xfrm>
            <a:off x="838200" y="2437325"/>
            <a:ext cx="5181600" cy="37396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3"/>
          <p:cNvSpPr>
            <a:spLocks noGrp="1"/>
          </p:cNvSpPr>
          <p:nvPr>
            <p:ph sz="half" idx="2"/>
          </p:nvPr>
        </p:nvSpPr>
        <p:spPr>
          <a:xfrm>
            <a:off x="6438886" y="2404377"/>
            <a:ext cx="5181600" cy="377258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Picture Placeholder 18"/>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cs typeface="Arial" panose="020B0604020202020204" pitchFamily="34" charset="0"/>
              </a:defRPr>
            </a:lvl1pPr>
          </a:lstStyle>
          <a:p>
            <a:pPr marL="0" lvl="0" indent="0" algn="ctr">
              <a:buNone/>
            </a:pPr>
            <a:r>
              <a:rPr lang="en-US" noProof="0" smtClean="0"/>
              <a:t>Click icon to add picture</a:t>
            </a:r>
            <a:endParaRPr lang="en-US" noProof="0" dirty="0"/>
          </a:p>
        </p:txBody>
      </p:sp>
      <p:sp>
        <p:nvSpPr>
          <p:cNvPr id="2" name="Title 1"/>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7" name="Text Placeholder 3"/>
          <p:cNvSpPr>
            <a:spLocks noGrp="1"/>
          </p:cNvSpPr>
          <p:nvPr>
            <p:ph type="body" sz="half" idx="2"/>
          </p:nvPr>
        </p:nvSpPr>
        <p:spPr>
          <a:xfrm>
            <a:off x="640080" y="2489548"/>
            <a:ext cx="4131946" cy="33794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9" name="Group 18"/>
          <p:cNvGrpSpPr/>
          <p:nvPr userDrawn="1"/>
        </p:nvGrpSpPr>
        <p:grpSpPr>
          <a:xfrm flipV="1">
            <a:off x="0" y="2404423"/>
            <a:ext cx="12192000" cy="4453577"/>
            <a:chOff x="0" y="-277094"/>
            <a:chExt cx="12192000" cy="5876838"/>
          </a:xfrm>
          <a:solidFill>
            <a:schemeClr val="bg2">
              <a:alpha val="25000"/>
            </a:schemeClr>
          </a:solidFill>
        </p:grpSpPr>
        <p:sp>
          <p:nvSpPr>
            <p:cNvPr id="21" name="Rectangle 20"/>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34" name="Straight Connector 33"/>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9" name="Text Placeholder 2"/>
          <p:cNvSpPr>
            <a:spLocks noGrp="1"/>
          </p:cNvSpPr>
          <p:nvPr>
            <p:ph type="body" idx="1"/>
          </p:nvPr>
        </p:nvSpPr>
        <p:spPr>
          <a:xfrm>
            <a:off x="839788" y="2123331"/>
            <a:ext cx="5157787"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5" name="Content Placeholder 3"/>
          <p:cNvSpPr>
            <a:spLocks noGrp="1"/>
          </p:cNvSpPr>
          <p:nvPr>
            <p:ph sz="half" idx="2"/>
          </p:nvPr>
        </p:nvSpPr>
        <p:spPr>
          <a:xfrm>
            <a:off x="839788" y="2839199"/>
            <a:ext cx="5157787" cy="3350464"/>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6" name="Text Placeholder 4"/>
          <p:cNvSpPr>
            <a:spLocks noGrp="1"/>
          </p:cNvSpPr>
          <p:nvPr>
            <p:ph type="body" sz="quarter" idx="3"/>
          </p:nvPr>
        </p:nvSpPr>
        <p:spPr>
          <a:xfrm>
            <a:off x="6437304" y="2123331"/>
            <a:ext cx="5183188"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7" name="Content Placeholder 5"/>
          <p:cNvSpPr>
            <a:spLocks noGrp="1"/>
          </p:cNvSpPr>
          <p:nvPr>
            <p:ph sz="quarter" idx="4"/>
          </p:nvPr>
        </p:nvSpPr>
        <p:spPr>
          <a:xfrm>
            <a:off x="6437304" y="2839199"/>
            <a:ext cx="5183188" cy="3350464"/>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9" name="Picture Placeholder 28"/>
          <p:cNvSpPr>
            <a:spLocks noGrp="1"/>
          </p:cNvSpPr>
          <p:nvPr userDrawn="1">
            <p:ph type="pic" sz="quarter" idx="14" hasCustomPrompt="1"/>
          </p:nvPr>
        </p:nvSpPr>
        <p:spPr>
          <a:xfrm>
            <a:off x="5576326" y="1251144"/>
            <a:ext cx="6615674" cy="5625145"/>
          </a:xfrm>
          <a:custGeom>
            <a:avLst/>
            <a:gdLst>
              <a:gd name="connsiteX0" fmla="*/ 3621727 w 6615674"/>
              <a:gd name="connsiteY0" fmla="*/ 0 h 5625145"/>
              <a:gd name="connsiteX1" fmla="*/ 6416428 w 6615674"/>
              <a:gd name="connsiteY1" fmla="*/ 1317972 h 5625145"/>
              <a:gd name="connsiteX2" fmla="*/ 6615674 w 6615674"/>
              <a:gd name="connsiteY2" fmla="*/ 1584421 h 5625145"/>
              <a:gd name="connsiteX3" fmla="*/ 6615674 w 6615674"/>
              <a:gd name="connsiteY3" fmla="*/ 5625145 h 5625145"/>
              <a:gd name="connsiteX4" fmla="*/ 605458 w 6615674"/>
              <a:gd name="connsiteY4" fmla="*/ 5625145 h 5625145"/>
              <a:gd name="connsiteX5" fmla="*/ 437123 w 6615674"/>
              <a:gd name="connsiteY5" fmla="*/ 5348058 h 5625145"/>
              <a:gd name="connsiteX6" fmla="*/ 0 w 6615674"/>
              <a:gd name="connsiteY6" fmla="*/ 3621727 h 5625145"/>
              <a:gd name="connsiteX7" fmla="*/ 3621727 w 6615674"/>
              <a:gd name="connsiteY7" fmla="*/ 0 h 56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625145">
                <a:moveTo>
                  <a:pt x="3621727" y="0"/>
                </a:moveTo>
                <a:cubicBezTo>
                  <a:pt x="4746854" y="0"/>
                  <a:pt x="5752150" y="513054"/>
                  <a:pt x="6416428" y="1317972"/>
                </a:cubicBezTo>
                <a:lnTo>
                  <a:pt x="6615674" y="1584421"/>
                </a:lnTo>
                <a:lnTo>
                  <a:pt x="6615674" y="5625145"/>
                </a:lnTo>
                <a:lnTo>
                  <a:pt x="605458" y="5625145"/>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p:cNvSpPr>
            <a:spLocks noGrp="1"/>
          </p:cNvSpPr>
          <p:nvPr>
            <p:ph type="body" sz="quarter" idx="15"/>
          </p:nvPr>
        </p:nvSpPr>
        <p:spPr>
          <a:xfrm>
            <a:off x="640080" y="2526124"/>
            <a:ext cx="3801966" cy="3653188"/>
          </a:xfrm>
        </p:spPr>
        <p:txBody>
          <a:bodyPr vert="horz" lIns="0" tIns="0" rIns="0" bIns="0" rtlCol="0">
            <a:noAutofit/>
          </a:bodyPr>
          <a:lstStyle>
            <a:lvl1pPr marL="0" indent="0">
              <a:lnSpc>
                <a:spcPct val="95000"/>
              </a:lnSpc>
              <a:spcBef>
                <a:spcPts val="600"/>
              </a:spcBef>
              <a:spcAft>
                <a:spcPts val="600"/>
              </a:spcAft>
              <a:buNone/>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39788" y="504419"/>
            <a:ext cx="4006532"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8" name="Freeform: Shape 17"/>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2" name="Content Placeholder 2"/>
          <p:cNvSpPr>
            <a:spLocks noGrp="1"/>
          </p:cNvSpPr>
          <p:nvPr>
            <p:ph idx="1"/>
          </p:nvPr>
        </p:nvSpPr>
        <p:spPr>
          <a:xfrm>
            <a:off x="6635592" y="1480710"/>
            <a:ext cx="5144928" cy="4698602"/>
          </a:xfrm>
        </p:spPr>
        <p:txBody>
          <a:bodyPr anchor="t">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3" name="Text Placeholder 3"/>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9" name="Group 18"/>
          <p:cNvGrpSpPr/>
          <p:nvPr userDrawn="1"/>
        </p:nvGrpSpPr>
        <p:grpSpPr>
          <a:xfrm flipV="1">
            <a:off x="0" y="2404423"/>
            <a:ext cx="12192000" cy="4453577"/>
            <a:chOff x="0" y="-277094"/>
            <a:chExt cx="12192000" cy="5876838"/>
          </a:xfrm>
          <a:solidFill>
            <a:schemeClr val="bg2">
              <a:alpha val="25000"/>
            </a:schemeClr>
          </a:solidFill>
        </p:grpSpPr>
        <p:sp>
          <p:nvSpPr>
            <p:cNvPr id="21" name="Rectangle 20"/>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34" name="Straight Connector 33"/>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Arial" panose="020B0604020202020204" pitchFamily="34" charset="0"/>
                <a:cs typeface="Arial" panose="020B0604020202020204" pitchFamily="34" charset="0"/>
              </a:defRPr>
            </a:lvl1pPr>
          </a:lstStyle>
          <a:p>
            <a:fld id="{DCB4E619-4CA9-4A22-920F-20396BF50470}" type="slidenum">
              <a:rPr lang="en-US" noProof="0" smtClean="0"/>
              <a:t>‹#›</a:t>
            </a:fld>
            <a:endParaRPr lang="en-US" noProof="0" dirty="0"/>
          </a:p>
        </p:txBody>
      </p:sp>
      <p:sp>
        <p:nvSpPr>
          <p:cNvPr id="28" name="Text Placeholder 18"/>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29" name="Text Placeholder 18"/>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cxnSp>
        <p:nvCxnSpPr>
          <p:cNvPr id="30" name="Straight Connector 29"/>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wo Content 2">
    <p:spTree>
      <p:nvGrpSpPr>
        <p:cNvPr id="1" name=""/>
        <p:cNvGrpSpPr/>
        <p:nvPr/>
      </p:nvGrpSpPr>
      <p:grpSpPr>
        <a:xfrm>
          <a:off x="0" y="0"/>
          <a:ext cx="0" cy="0"/>
          <a:chOff x="0" y="0"/>
          <a:chExt cx="0" cy="0"/>
        </a:xfrm>
      </p:grpSpPr>
      <p:grpSp>
        <p:nvGrpSpPr>
          <p:cNvPr id="19" name="Group 18"/>
          <p:cNvGrpSpPr/>
          <p:nvPr userDrawn="1"/>
        </p:nvGrpSpPr>
        <p:grpSpPr>
          <a:xfrm flipV="1">
            <a:off x="0" y="2404423"/>
            <a:ext cx="12192000" cy="4453577"/>
            <a:chOff x="0" y="-277094"/>
            <a:chExt cx="12192000" cy="5876838"/>
          </a:xfrm>
          <a:solidFill>
            <a:schemeClr val="bg2">
              <a:alpha val="25000"/>
            </a:schemeClr>
          </a:solidFill>
        </p:grpSpPr>
        <p:sp>
          <p:nvSpPr>
            <p:cNvPr id="21" name="Rectangle 20"/>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p:cNvSpPr/>
          <p:nvPr/>
        </p:nvSpPr>
        <p:spPr>
          <a:xfrm>
            <a:off x="1" y="1"/>
            <a:ext cx="4779963" cy="6413064"/>
          </a:xfrm>
          <a:custGeom>
            <a:avLst/>
            <a:gdLst>
              <a:gd name="connsiteX0" fmla="*/ 0 w 4779963"/>
              <a:gd name="connsiteY0" fmla="*/ 0 h 6413064"/>
              <a:gd name="connsiteX1" fmla="*/ 3376100 w 4779963"/>
              <a:gd name="connsiteY1" fmla="*/ 0 h 6413064"/>
              <a:gd name="connsiteX2" fmla="*/ 3478394 w 4779963"/>
              <a:gd name="connsiteY2" fmla="*/ 76494 h 6413064"/>
              <a:gd name="connsiteX3" fmla="*/ 4779963 w 4779963"/>
              <a:gd name="connsiteY3" fmla="*/ 2836412 h 6413064"/>
              <a:gd name="connsiteX4" fmla="*/ 1203311 w 4779963"/>
              <a:gd name="connsiteY4" fmla="*/ 6413064 h 6413064"/>
              <a:gd name="connsiteX5" fmla="*/ 139724 w 4779963"/>
              <a:gd name="connsiteY5" fmla="*/ 6252265 h 6413064"/>
              <a:gd name="connsiteX6" fmla="*/ 0 w 4779963"/>
              <a:gd name="connsiteY6" fmla="*/ 6201125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3" h="6413064">
                <a:moveTo>
                  <a:pt x="0" y="0"/>
                </a:moveTo>
                <a:lnTo>
                  <a:pt x="3376100" y="0"/>
                </a:lnTo>
                <a:lnTo>
                  <a:pt x="3478394" y="76494"/>
                </a:lnTo>
                <a:cubicBezTo>
                  <a:pt x="4273295" y="732504"/>
                  <a:pt x="4779963" y="1725289"/>
                  <a:pt x="4779963" y="2836412"/>
                </a:cubicBezTo>
                <a:cubicBezTo>
                  <a:pt x="4779963" y="4811742"/>
                  <a:pt x="3178641" y="6413064"/>
                  <a:pt x="1203311" y="6413064"/>
                </a:cubicBezTo>
                <a:cubicBezTo>
                  <a:pt x="832937" y="6413064"/>
                  <a:pt x="475711" y="6356768"/>
                  <a:pt x="139724" y="6252265"/>
                </a:cubicBezTo>
                <a:lnTo>
                  <a:pt x="0" y="62011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2" name="Picture Placeholder 41"/>
          <p:cNvSpPr>
            <a:spLocks noGrp="1"/>
          </p:cNvSpPr>
          <p:nvPr userDrawn="1">
            <p:ph type="pic" sz="quarter" idx="14" hasCustomPrompt="1"/>
          </p:nvPr>
        </p:nvSpPr>
        <p:spPr>
          <a:xfrm>
            <a:off x="-2" y="1"/>
            <a:ext cx="4546213" cy="6179312"/>
          </a:xfrm>
          <a:custGeom>
            <a:avLst/>
            <a:gdLst>
              <a:gd name="connsiteX0" fmla="*/ 0 w 4546213"/>
              <a:gd name="connsiteY0" fmla="*/ 0 h 6179312"/>
              <a:gd name="connsiteX1" fmla="*/ 2966307 w 4546213"/>
              <a:gd name="connsiteY1" fmla="*/ 0 h 6179312"/>
              <a:gd name="connsiteX2" fmla="*/ 3072361 w 4546213"/>
              <a:gd name="connsiteY2" fmla="*/ 64429 h 6179312"/>
              <a:gd name="connsiteX3" fmla="*/ 4546213 w 4546213"/>
              <a:gd name="connsiteY3" fmla="*/ 2836413 h 6179312"/>
              <a:gd name="connsiteX4" fmla="*/ 1203314 w 4546213"/>
              <a:gd name="connsiteY4" fmla="*/ 6179312 h 6179312"/>
              <a:gd name="connsiteX5" fmla="*/ 209238 w 4546213"/>
              <a:gd name="connsiteY5" fmla="*/ 6029022 h 6179312"/>
              <a:gd name="connsiteX6" fmla="*/ 0 w 4546213"/>
              <a:gd name="connsiteY6" fmla="*/ 5952440 h 617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3" h="6179312">
                <a:moveTo>
                  <a:pt x="0" y="0"/>
                </a:moveTo>
                <a:lnTo>
                  <a:pt x="2966307" y="0"/>
                </a:lnTo>
                <a:lnTo>
                  <a:pt x="3072361" y="64429"/>
                </a:lnTo>
                <a:cubicBezTo>
                  <a:pt x="3961578" y="665172"/>
                  <a:pt x="4546213" y="1682518"/>
                  <a:pt x="4546213" y="2836413"/>
                </a:cubicBezTo>
                <a:cubicBezTo>
                  <a:pt x="4546213" y="4682645"/>
                  <a:pt x="3049546" y="6179312"/>
                  <a:pt x="1203314" y="6179312"/>
                </a:cubicBezTo>
                <a:cubicBezTo>
                  <a:pt x="857146" y="6179312"/>
                  <a:pt x="523266" y="6126695"/>
                  <a:pt x="209238" y="6029022"/>
                </a:cubicBezTo>
                <a:lnTo>
                  <a:pt x="0" y="5952440"/>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sp>
        <p:nvSpPr>
          <p:cNvPr id="28" name="Text Placeholder 18"/>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29" name="Text Placeholder 18"/>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cxnSp>
        <p:nvCxnSpPr>
          <p:cNvPr id="34" name="Straight Connector 33"/>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30" name="Straight Connector 29"/>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4" name="Group 3"/>
          <p:cNvGrpSpPr/>
          <p:nvPr userDrawn="1"/>
        </p:nvGrpSpPr>
        <p:grpSpPr>
          <a:xfrm>
            <a:off x="0" y="0"/>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a:off x="0" y="1"/>
            <a:ext cx="12192000" cy="6858000"/>
          </a:xfrm>
          <a:prstGeom prst="rect">
            <a:avLst/>
          </a:prstGeom>
          <a:gradFill>
            <a:gsLst>
              <a:gs pos="0">
                <a:schemeClr val="bg1">
                  <a:alpha val="0"/>
                </a:schemeClr>
              </a:gs>
              <a:gs pos="41500">
                <a:srgbClr val="FFFFFF">
                  <a:alpha val="70000"/>
                </a:srgbClr>
              </a:gs>
              <a:gs pos="83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28"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29" name="Straight Connector 28"/>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4" name="Group 3"/>
          <p:cNvGrpSpPr/>
          <p:nvPr userDrawn="1"/>
        </p:nvGrpSpPr>
        <p:grpSpPr>
          <a:xfrm flipV="1">
            <a:off x="0" y="2404423"/>
            <a:ext cx="12192000" cy="4453577"/>
            <a:chOff x="0" y="-277094"/>
            <a:chExt cx="12192000" cy="5876838"/>
          </a:xfrm>
          <a:solidFill>
            <a:schemeClr val="bg2">
              <a:alpha val="25000"/>
            </a:schemeClr>
          </a:solidFill>
        </p:grpSpPr>
        <p:sp>
          <p:nvSpPr>
            <p:cNvPr id="5" name="Rectangle 4"/>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p:cNvSpPr/>
          <p:nvPr userDrawn="1"/>
        </p:nvSpPr>
        <p:spPr>
          <a:xfrm flipV="1">
            <a:off x="0" y="0"/>
            <a:ext cx="12192000" cy="6858000"/>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23" name="Oval 22"/>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Click to edit Master text styles</a:t>
            </a:r>
          </a:p>
        </p:txBody>
      </p:sp>
      <p:sp>
        <p:nvSpPr>
          <p:cNvPr id="14" name="Slide Number Placeholder 13"/>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22" name="Straight Connector 21"/>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iag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p:cNvGrpSpPr/>
          <p:nvPr userDrawn="1"/>
        </p:nvGrpSpPr>
        <p:grpSpPr>
          <a:xfrm>
            <a:off x="0" y="0"/>
            <a:ext cx="12192000" cy="3255962"/>
            <a:chOff x="0" y="1770061"/>
            <a:chExt cx="12192000" cy="3255962"/>
          </a:xfrm>
          <a:solidFill>
            <a:schemeClr val="bg1"/>
          </a:solidFill>
        </p:grpSpPr>
        <p:sp>
          <p:nvSpPr>
            <p:cNvPr id="9" name="Rectangle 8"/>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
        <p:nvSpPr>
          <p:cNvPr id="17" name="Oval 16"/>
          <p:cNvSpPr/>
          <p:nvPr/>
        </p:nvSpPr>
        <p:spPr>
          <a:xfrm>
            <a:off x="6511925" y="131762"/>
            <a:ext cx="5416549" cy="5416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p:cNvGrpSpPr/>
          <p:nvPr userDrawn="1"/>
        </p:nvGrpSpPr>
        <p:grpSpPr>
          <a:xfrm>
            <a:off x="0" y="0"/>
            <a:ext cx="12192000" cy="3255962"/>
            <a:chOff x="0" y="1770061"/>
            <a:chExt cx="12192000" cy="3255962"/>
          </a:xfrm>
          <a:solidFill>
            <a:schemeClr val="bg1"/>
          </a:solidFill>
        </p:grpSpPr>
        <p:sp>
          <p:nvSpPr>
            <p:cNvPr id="9" name="Rectangle 8"/>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79" y="500492"/>
            <a:ext cx="10980413" cy="1484638"/>
          </a:xfrm>
          <a:prstGeom prst="rect">
            <a:avLst/>
          </a:prstGeom>
        </p:spPr>
        <p:txBody>
          <a:bodyPr vert="horz" lIns="91440" tIns="45720" rIns="91440" bIns="45720" rtlCol="0" anchor="b">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640079" y="2522197"/>
            <a:ext cx="10980413" cy="3654765"/>
          </a:xfrm>
          <a:prstGeom prst="rect">
            <a:avLst/>
          </a:prstGeom>
        </p:spPr>
        <p:txBody>
          <a:bodyPr vert="horz" lIns="0" tIns="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Oval 7"/>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Slide Number Placeholder 13"/>
          <p:cNvSpPr>
            <a:spLocks noGrp="1"/>
          </p:cNvSpPr>
          <p:nvPr>
            <p:ph type="sldNum" sz="quarter" idx="4"/>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t>‹#›</a:t>
            </a:fld>
            <a:endParaRPr lang="en-US" noProof="0" dirty="0"/>
          </a:p>
        </p:txBody>
      </p:sp>
      <p:cxnSp>
        <p:nvCxnSpPr>
          <p:cNvPr id="11" name="Straight Connector 10"/>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web.opalsoft.net/qos/" TargetMode="External"/><Relationship Id="rId7" Type="http://schemas.openxmlformats.org/officeDocument/2006/relationships/hyperlink" Target="https://networkencyclopedia.com/" TargetMode="External"/><Relationship Id="rId2" Type="http://schemas.openxmlformats.org/officeDocument/2006/relationships/hyperlink" Target="https://www.google.com/" TargetMode="External"/><Relationship Id="rId1" Type="http://schemas.openxmlformats.org/officeDocument/2006/relationships/slideLayout" Target="../slideLayouts/slideLayout14.xml"/><Relationship Id="rId6" Type="http://schemas.openxmlformats.org/officeDocument/2006/relationships/hyperlink" Target="https://medium.com/software-engineering-roundup/" TargetMode="External"/><Relationship Id="rId5" Type="http://schemas.openxmlformats.org/officeDocument/2006/relationships/hyperlink" Target="https://slideplayer.com/slide/5028490/" TargetMode="External"/><Relationship Id="rId4" Type="http://schemas.openxmlformats.org/officeDocument/2006/relationships/hyperlink" Target="http://computernetworkingtopics.weebly.c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d umbrella"/>
          <p:cNvPicPr>
            <a:picLocks noGrp="1" noChangeAspect="1"/>
          </p:cNvPicPr>
          <p:nvPr>
            <p:ph type="pic" sz="quarter" idx="14"/>
          </p:nvPr>
        </p:nvPicPr>
        <p:blipFill>
          <a:blip r:embed="rId2" cstate="screen"/>
          <a:srcRect/>
          <a:stretch>
            <a:fillRect/>
          </a:stretch>
        </p:blipFill>
        <p:spPr>
          <a:xfrm>
            <a:off x="2656840" y="0"/>
            <a:ext cx="6858000" cy="6858000"/>
          </a:xfrm>
        </p:spPr>
      </p:pic>
      <p:sp>
        <p:nvSpPr>
          <p:cNvPr id="13" name="Title 12"/>
          <p:cNvSpPr>
            <a:spLocks noGrp="1"/>
          </p:cNvSpPr>
          <p:nvPr>
            <p:ph type="ctrTitle"/>
          </p:nvPr>
        </p:nvSpPr>
        <p:spPr>
          <a:xfrm>
            <a:off x="2990547" y="1449163"/>
            <a:ext cx="5943599" cy="1568195"/>
          </a:xfrm>
        </p:spPr>
        <p:txBody>
          <a:bodyPr/>
          <a:lstStyle/>
          <a:p>
            <a:r>
              <a:rPr lang="en-US" sz="3200" dirty="0" smtClean="0"/>
              <a:t>Installation </a:t>
            </a:r>
            <a:r>
              <a:rPr lang="en-US" sz="3200" dirty="0" smtClean="0"/>
              <a:t>of </a:t>
            </a:r>
            <a:r>
              <a:rPr lang="en-US" sz="3200" dirty="0" smtClean="0"/>
              <a:t>the Surveillance </a:t>
            </a:r>
            <a:r>
              <a:rPr lang="en-US" sz="3200" dirty="0" smtClean="0"/>
              <a:t>Cameras in </a:t>
            </a:r>
            <a:r>
              <a:rPr lang="en-US" sz="3200" dirty="0" err="1" smtClean="0"/>
              <a:t>Katara</a:t>
            </a:r>
            <a:r>
              <a:rPr lang="en-US" sz="3200" dirty="0" smtClean="0"/>
              <a:t> Park</a:t>
            </a:r>
            <a:endParaRPr lang="en-US" sz="3200" b="0" dirty="0"/>
          </a:p>
        </p:txBody>
      </p:sp>
      <p:cxnSp>
        <p:nvCxnSpPr>
          <p:cNvPr id="17" name="Straight Connector 16" descr="divider line"/>
          <p:cNvCxnSpPr/>
          <p:nvPr/>
        </p:nvCxnSpPr>
        <p:spPr>
          <a:xfrm>
            <a:off x="5709717" y="3024977"/>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13"/>
          <p:cNvSpPr>
            <a:spLocks noGrp="1"/>
          </p:cNvSpPr>
          <p:nvPr>
            <p:ph type="subTitle" idx="1"/>
          </p:nvPr>
        </p:nvSpPr>
        <p:spPr>
          <a:xfrm>
            <a:off x="3571240" y="3150026"/>
            <a:ext cx="5029200" cy="886968"/>
          </a:xfrm>
        </p:spPr>
        <p:txBody>
          <a:bodyPr/>
          <a:lstStyle/>
          <a:p>
            <a:r>
              <a:rPr lang="en-US" dirty="0" smtClean="0"/>
              <a:t>BY</a:t>
            </a:r>
          </a:p>
          <a:p>
            <a:r>
              <a:rPr lang="en-US" dirty="0" smtClean="0"/>
              <a:t> </a:t>
            </a:r>
            <a:r>
              <a:rPr lang="en-US" sz="1600" dirty="0" smtClean="0"/>
              <a:t>Shefali </a:t>
            </a:r>
            <a:r>
              <a:rPr lang="en-US" sz="1600" dirty="0" smtClean="0"/>
              <a:t>Mohapatro</a:t>
            </a:r>
          </a:p>
          <a:p>
            <a:r>
              <a:rPr lang="en-US" sz="1600" dirty="0" smtClean="0"/>
              <a:t>1606022</a:t>
            </a:r>
            <a:endParaRPr lang="en-US" sz="1600" dirty="0" smtClean="0"/>
          </a:p>
          <a:p>
            <a:r>
              <a:rPr lang="en-US" sz="1600" dirty="0" smtClean="0"/>
              <a:t>Under the supervision of</a:t>
            </a:r>
          </a:p>
          <a:p>
            <a:r>
              <a:rPr lang="en-US" sz="1600" dirty="0" err="1" smtClean="0"/>
              <a:t>Dr.MTU</a:t>
            </a:r>
            <a:r>
              <a:rPr lang="en-US" sz="1600" dirty="0" smtClean="0"/>
              <a:t> </a:t>
            </a:r>
            <a:r>
              <a:rPr lang="en-US" sz="1600" dirty="0" err="1" smtClean="0"/>
              <a:t>Haider</a:t>
            </a:r>
            <a:endParaRPr lang="en-US" sz="1600" dirty="0"/>
          </a:p>
        </p:txBody>
      </p:sp>
      <p:sp>
        <p:nvSpPr>
          <p:cNvPr id="15" name="Text Placeholder 14"/>
          <p:cNvSpPr>
            <a:spLocks noGrp="1"/>
          </p:cNvSpPr>
          <p:nvPr>
            <p:ph type="body" sz="quarter" idx="13"/>
          </p:nvPr>
        </p:nvSpPr>
        <p:spPr>
          <a:xfrm>
            <a:off x="4617772" y="5192327"/>
            <a:ext cx="2915816" cy="258532"/>
          </a:xfrm>
        </p:spPr>
        <p:txBody>
          <a:bodyPr/>
          <a:lstStyle/>
          <a:p>
            <a:r>
              <a:rPr lang="en-US" dirty="0" smtClean="0"/>
              <a:t>Date:6</a:t>
            </a:r>
            <a:r>
              <a:rPr lang="en-US" baseline="30000" dirty="0" smtClean="0"/>
              <a:t>th</a:t>
            </a:r>
            <a:r>
              <a:rPr lang="en-US" dirty="0" smtClean="0"/>
              <a:t> June 2020</a:t>
            </a:r>
            <a:endParaRPr lang="en-US" dirty="0"/>
          </a:p>
        </p:txBody>
      </p:sp>
      <p:sp>
        <p:nvSpPr>
          <p:cNvPr id="8" name="object 5"/>
          <p:cNvSpPr/>
          <p:nvPr/>
        </p:nvSpPr>
        <p:spPr>
          <a:xfrm>
            <a:off x="5447701" y="248322"/>
            <a:ext cx="1296597" cy="1296597"/>
          </a:xfrm>
          <a:prstGeom prst="rect">
            <a:avLst/>
          </a:prstGeom>
          <a:blipFill>
            <a:blip r:embed="rId3" cstate="print"/>
            <a:stretch>
              <a:fillRect/>
            </a:stretch>
          </a:blipFill>
        </p:spPr>
        <p:txBody>
          <a:bodyPr wrap="square" lIns="0" tIns="0" rIns="0" bIns="0" rtlCol="0"/>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a:p>
        </p:txBody>
      </p:sp>
      <p:sp>
        <p:nvSpPr>
          <p:cNvPr id="2" name="TextBox 1"/>
          <p:cNvSpPr txBox="1"/>
          <p:nvPr/>
        </p:nvSpPr>
        <p:spPr>
          <a:xfrm>
            <a:off x="3419625" y="5450859"/>
            <a:ext cx="5352747" cy="646331"/>
          </a:xfrm>
          <a:prstGeom prst="rect">
            <a:avLst/>
          </a:prstGeom>
          <a:noFill/>
        </p:spPr>
        <p:txBody>
          <a:bodyPr wrap="none" rtlCol="0">
            <a:spAutoFit/>
          </a:bodyPr>
          <a:lstStyle/>
          <a:p>
            <a:pPr algn="ctr"/>
            <a:r>
              <a:rPr lang="en-US" dirty="0" smtClean="0">
                <a:solidFill>
                  <a:schemeClr val="bg1"/>
                </a:solidFill>
              </a:rPr>
              <a:t>Department of Computer Science and Engineering</a:t>
            </a:r>
          </a:p>
          <a:p>
            <a:pPr algn="ctr"/>
            <a:r>
              <a:rPr lang="en-US" dirty="0" smtClean="0">
                <a:solidFill>
                  <a:schemeClr val="bg1"/>
                </a:solidFill>
              </a:rPr>
              <a:t>National Institute od Technology Patna</a:t>
            </a:r>
            <a:endParaRPr lang="en-GB" dirty="0">
              <a:solidFill>
                <a:schemeClr val="bg1"/>
              </a:solidFill>
            </a:endParaRPr>
          </a:p>
        </p:txBody>
      </p:sp>
    </p:spTree>
    <p:extLst>
      <p:ext uri="{BB962C8B-B14F-4D97-AF65-F5344CB8AC3E}">
        <p14:creationId xmlns:p14="http://schemas.microsoft.com/office/powerpoint/2010/main" val="257168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SPLICING</a:t>
            </a:r>
            <a:endParaRPr lang="en-US" sz="3600" dirty="0"/>
          </a:p>
        </p:txBody>
      </p:sp>
      <p:sp>
        <p:nvSpPr>
          <p:cNvPr id="17" name="Text Placeholder 16"/>
          <p:cNvSpPr>
            <a:spLocks noGrp="1"/>
          </p:cNvSpPr>
          <p:nvPr>
            <p:ph type="body" sz="quarter" idx="20"/>
          </p:nvPr>
        </p:nvSpPr>
        <p:spPr>
          <a:xfrm>
            <a:off x="5215796" y="2526124"/>
            <a:ext cx="5833204" cy="3291840"/>
          </a:xfrm>
        </p:spPr>
        <p:txBody>
          <a:bodyPr/>
          <a:lstStyle/>
          <a:p>
            <a:r>
              <a:rPr lang="en-US" sz="2000" dirty="0" smtClean="0"/>
              <a:t>This is how spliced backbone looks inside the </a:t>
            </a:r>
            <a:r>
              <a:rPr lang="en-US" sz="2000" dirty="0"/>
              <a:t>p</a:t>
            </a:r>
            <a:r>
              <a:rPr lang="en-US" sz="2000" dirty="0" smtClean="0"/>
              <a:t>atch panel.</a:t>
            </a:r>
          </a:p>
          <a:p>
            <a:r>
              <a:rPr lang="en-US" sz="2000" dirty="0" smtClean="0"/>
              <a:t>The splicing is done by experts as the core are very sensitive and prone to break easily.</a:t>
            </a:r>
          </a:p>
          <a:p>
            <a:r>
              <a:rPr lang="en-US" sz="2000" dirty="0" smtClean="0"/>
              <a:t>In our there are 2 patch panels, for north pole and south pole, each with 12 pairs connected to the switch and the other 12 for backup.</a:t>
            </a:r>
          </a:p>
          <a:p>
            <a:r>
              <a:rPr lang="en-US" sz="2000" dirty="0" smtClean="0"/>
              <a:t>So total 24 are connected and the other 24 are kept for backup.</a:t>
            </a:r>
            <a:endParaRPr lang="en-US" sz="20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10</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42" r="942"/>
          <a:stretch>
            <a:fillRect/>
          </a:stretch>
        </p:blipFill>
        <p:spPr/>
      </p:pic>
    </p:spTree>
    <p:extLst>
      <p:ext uri="{BB962C8B-B14F-4D97-AF65-F5344CB8AC3E}">
        <p14:creationId xmlns:p14="http://schemas.microsoft.com/office/powerpoint/2010/main" val="2441852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SFP MODULE</a:t>
            </a:r>
            <a:endParaRPr lang="en-US" sz="3600" dirty="0"/>
          </a:p>
        </p:txBody>
      </p:sp>
      <p:sp>
        <p:nvSpPr>
          <p:cNvPr id="17" name="Text Placeholder 16"/>
          <p:cNvSpPr>
            <a:spLocks noGrp="1"/>
          </p:cNvSpPr>
          <p:nvPr>
            <p:ph type="body" sz="quarter" idx="20"/>
          </p:nvPr>
        </p:nvSpPr>
        <p:spPr>
          <a:xfrm>
            <a:off x="5215796" y="2526124"/>
            <a:ext cx="5894164" cy="3291840"/>
          </a:xfrm>
        </p:spPr>
        <p:txBody>
          <a:bodyPr/>
          <a:lstStyle/>
          <a:p>
            <a:r>
              <a:rPr lang="en-GB" sz="2800" dirty="0"/>
              <a:t>With the help of SFP Module we are able to connect the fiber cables to the switch.</a:t>
            </a:r>
          </a:p>
          <a:p>
            <a:r>
              <a:rPr lang="en-GB" sz="2800" dirty="0"/>
              <a:t>As fiber cable requires 2 cores for a complete data flow (TX,RX), the SFP has 2 ports.</a:t>
            </a:r>
          </a:p>
          <a:p>
            <a:endParaRPr lang="en-US" dirty="0"/>
          </a:p>
        </p:txBody>
      </p:sp>
      <p:sp>
        <p:nvSpPr>
          <p:cNvPr id="28" name="Slide Number Placeholder 27"/>
          <p:cNvSpPr>
            <a:spLocks noGrp="1"/>
          </p:cNvSpPr>
          <p:nvPr>
            <p:ph type="sldNum" sz="quarter" idx="19"/>
          </p:nvPr>
        </p:nvSpPr>
        <p:spPr/>
        <p:txBody>
          <a:bodyPr/>
          <a:lstStyle/>
          <a:p>
            <a:fld id="{DCB4E619-4CA9-4A22-920F-20396BF50470}" type="slidenum">
              <a:rPr lang="en-US" smtClean="0"/>
              <a:t>11</a:t>
            </a:fld>
            <a:endParaRPr lang="en-US" dirty="0"/>
          </a:p>
        </p:txBody>
      </p:sp>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5495" r="25495"/>
          <a:stretch>
            <a:fillRect/>
          </a:stretch>
        </p:blipFill>
        <p:spPr/>
      </p:pic>
    </p:spTree>
    <p:extLst>
      <p:ext uri="{BB962C8B-B14F-4D97-AF65-F5344CB8AC3E}">
        <p14:creationId xmlns:p14="http://schemas.microsoft.com/office/powerpoint/2010/main" val="219000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CAT6 coaxial cable</a:t>
            </a:r>
            <a:endParaRPr lang="en-US" sz="3600" dirty="0"/>
          </a:p>
        </p:txBody>
      </p:sp>
      <p:sp>
        <p:nvSpPr>
          <p:cNvPr id="17" name="Text Placeholder 16"/>
          <p:cNvSpPr>
            <a:spLocks noGrp="1"/>
          </p:cNvSpPr>
          <p:nvPr>
            <p:ph type="body" sz="quarter" idx="20"/>
          </p:nvPr>
        </p:nvSpPr>
        <p:spPr>
          <a:xfrm>
            <a:off x="5215796" y="2526124"/>
            <a:ext cx="5848444" cy="3291840"/>
          </a:xfrm>
        </p:spPr>
        <p:txBody>
          <a:bodyPr/>
          <a:lstStyle/>
          <a:p>
            <a:r>
              <a:rPr lang="en-US" sz="2800" dirty="0" smtClean="0"/>
              <a:t>This is used for connecting the cameras to the switches that are inside the manhole.</a:t>
            </a:r>
          </a:p>
          <a:p>
            <a:r>
              <a:rPr lang="en-US" sz="2800" dirty="0" smtClean="0"/>
              <a:t>Even in the IT rack to connect various switches with the patch panels.</a:t>
            </a:r>
            <a:endParaRPr lang="en-US" sz="28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12</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3207" r="13207"/>
          <a:stretch>
            <a:fillRect/>
          </a:stretch>
        </p:blipFill>
        <p:spPr/>
      </p:pic>
    </p:spTree>
    <p:extLst>
      <p:ext uri="{BB962C8B-B14F-4D97-AF65-F5344CB8AC3E}">
        <p14:creationId xmlns:p14="http://schemas.microsoft.com/office/powerpoint/2010/main" val="2623261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BLADE SERVER</a:t>
            </a:r>
            <a:endParaRPr lang="en-US" sz="3600" dirty="0"/>
          </a:p>
        </p:txBody>
      </p:sp>
      <p:sp>
        <p:nvSpPr>
          <p:cNvPr id="17" name="Text Placeholder 16"/>
          <p:cNvSpPr>
            <a:spLocks noGrp="1"/>
          </p:cNvSpPr>
          <p:nvPr>
            <p:ph type="body" sz="quarter" idx="20"/>
          </p:nvPr>
        </p:nvSpPr>
        <p:spPr>
          <a:xfrm>
            <a:off x="5215796" y="2526124"/>
            <a:ext cx="5863684" cy="3291840"/>
          </a:xfrm>
        </p:spPr>
        <p:txBody>
          <a:bodyPr/>
          <a:lstStyle/>
          <a:p>
            <a:r>
              <a:rPr lang="en-GB" sz="2000" dirty="0"/>
              <a:t>A blade server is a </a:t>
            </a:r>
            <a:r>
              <a:rPr lang="en-GB" sz="2000" dirty="0" smtClean="0"/>
              <a:t>stripped-down</a:t>
            </a:r>
            <a:r>
              <a:rPr lang="en-GB" sz="2000" dirty="0"/>
              <a:t> server computer with a modular design optimized to minimize the use of physical space and energy</a:t>
            </a:r>
            <a:r>
              <a:rPr lang="en-GB" sz="2000" dirty="0" smtClean="0"/>
              <a:t>.</a:t>
            </a:r>
          </a:p>
          <a:p>
            <a:r>
              <a:rPr lang="en-US" sz="2000" dirty="0" smtClean="0"/>
              <a:t>In this each server has 2 connections 1</a:t>
            </a:r>
            <a:r>
              <a:rPr lang="en-US" sz="2000" baseline="30000" dirty="0" smtClean="0"/>
              <a:t>st</a:t>
            </a:r>
            <a:r>
              <a:rPr lang="en-US" sz="2000" dirty="0" smtClean="0"/>
              <a:t> for accessing the camera image and 2</a:t>
            </a:r>
            <a:r>
              <a:rPr lang="en-US" sz="2000" baseline="30000" dirty="0" smtClean="0"/>
              <a:t>nd</a:t>
            </a:r>
            <a:r>
              <a:rPr lang="en-US" sz="2000" dirty="0" smtClean="0"/>
              <a:t> for accessing the storage.</a:t>
            </a:r>
          </a:p>
          <a:p>
            <a:r>
              <a:rPr lang="en-US" sz="2000" dirty="0" smtClean="0"/>
              <a:t>Each server is divided almost equally for handling the devices.</a:t>
            </a:r>
            <a:endParaRPr lang="en-US" sz="20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13</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3207" r="13207"/>
          <a:stretch>
            <a:fillRect/>
          </a:stretch>
        </p:blipFill>
        <p:spPr/>
      </p:pic>
    </p:spTree>
    <p:extLst>
      <p:ext uri="{BB962C8B-B14F-4D97-AF65-F5344CB8AC3E}">
        <p14:creationId xmlns:p14="http://schemas.microsoft.com/office/powerpoint/2010/main" val="3054739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STORAGE</a:t>
            </a:r>
            <a:endParaRPr lang="en-US" sz="3600" dirty="0"/>
          </a:p>
        </p:txBody>
      </p:sp>
      <p:sp>
        <p:nvSpPr>
          <p:cNvPr id="17" name="Text Placeholder 16"/>
          <p:cNvSpPr>
            <a:spLocks noGrp="1"/>
          </p:cNvSpPr>
          <p:nvPr>
            <p:ph type="body" sz="quarter" idx="20"/>
          </p:nvPr>
        </p:nvSpPr>
        <p:spPr>
          <a:xfrm>
            <a:off x="5215796" y="2526124"/>
            <a:ext cx="5833204" cy="3291840"/>
          </a:xfrm>
        </p:spPr>
        <p:txBody>
          <a:bodyPr/>
          <a:lstStyle/>
          <a:p>
            <a:r>
              <a:rPr lang="en-US" sz="2800" dirty="0" smtClean="0"/>
              <a:t>This the storage, which is not in our scope.</a:t>
            </a:r>
          </a:p>
          <a:p>
            <a:r>
              <a:rPr lang="en-US" sz="2800" dirty="0" smtClean="0"/>
              <a:t>This is connected from the server with a cat6 cable.</a:t>
            </a:r>
            <a:endParaRPr lang="en-US" sz="28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14</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3674" r="33674"/>
          <a:stretch>
            <a:fillRect/>
          </a:stretch>
        </p:blipFill>
        <p:spPr/>
      </p:pic>
    </p:spTree>
    <p:extLst>
      <p:ext uri="{BB962C8B-B14F-4D97-AF65-F5344CB8AC3E}">
        <p14:creationId xmlns:p14="http://schemas.microsoft.com/office/powerpoint/2010/main" val="3908536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Camera</a:t>
            </a:r>
            <a:endParaRPr lang="en-US" sz="3600" dirty="0"/>
          </a:p>
        </p:txBody>
      </p:sp>
      <p:sp>
        <p:nvSpPr>
          <p:cNvPr id="17" name="Text Placeholder 16"/>
          <p:cNvSpPr>
            <a:spLocks noGrp="1"/>
          </p:cNvSpPr>
          <p:nvPr>
            <p:ph type="body" sz="quarter" idx="20"/>
          </p:nvPr>
        </p:nvSpPr>
        <p:spPr>
          <a:xfrm>
            <a:off x="5215796" y="2526124"/>
            <a:ext cx="5863684" cy="3291840"/>
          </a:xfrm>
        </p:spPr>
        <p:txBody>
          <a:bodyPr/>
          <a:lstStyle/>
          <a:p>
            <a:r>
              <a:rPr lang="en-US" sz="1800" dirty="0" smtClean="0"/>
              <a:t>These are the cameras that are placed in the park</a:t>
            </a:r>
          </a:p>
          <a:p>
            <a:r>
              <a:rPr lang="en-GB" sz="1800" dirty="0"/>
              <a:t>The connection was being made for these surveillance cameras which are placed on the North and South hill.</a:t>
            </a:r>
          </a:p>
          <a:p>
            <a:endParaRPr lang="en-US" dirty="0"/>
          </a:p>
        </p:txBody>
      </p:sp>
      <p:sp>
        <p:nvSpPr>
          <p:cNvPr id="28" name="Slide Number Placeholder 27"/>
          <p:cNvSpPr>
            <a:spLocks noGrp="1"/>
          </p:cNvSpPr>
          <p:nvPr>
            <p:ph type="sldNum" sz="quarter" idx="19"/>
          </p:nvPr>
        </p:nvSpPr>
        <p:spPr/>
        <p:txBody>
          <a:bodyPr/>
          <a:lstStyle/>
          <a:p>
            <a:fld id="{DCB4E619-4CA9-4A22-920F-20396BF50470}" type="slidenum">
              <a:rPr lang="en-US" smtClean="0"/>
              <a:t>15</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2405" r="22405"/>
          <a:stretch>
            <a:fillRect/>
          </a:stretch>
        </p:blipFill>
        <p:spPr/>
      </p:pic>
    </p:spTree>
    <p:extLst>
      <p:ext uri="{BB962C8B-B14F-4D97-AF65-F5344CB8AC3E}">
        <p14:creationId xmlns:p14="http://schemas.microsoft.com/office/powerpoint/2010/main" val="1270413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SWITCH INSIDE THE MANHOLE</a:t>
            </a:r>
            <a:endParaRPr lang="en-US" sz="3600" dirty="0"/>
          </a:p>
        </p:txBody>
      </p:sp>
      <p:sp>
        <p:nvSpPr>
          <p:cNvPr id="17" name="Text Placeholder 16"/>
          <p:cNvSpPr>
            <a:spLocks noGrp="1"/>
          </p:cNvSpPr>
          <p:nvPr>
            <p:ph type="body" sz="quarter" idx="20"/>
          </p:nvPr>
        </p:nvSpPr>
        <p:spPr>
          <a:xfrm>
            <a:off x="5215796" y="2526124"/>
            <a:ext cx="5833204" cy="3291840"/>
          </a:xfrm>
        </p:spPr>
        <p:txBody>
          <a:bodyPr/>
          <a:lstStyle/>
          <a:p>
            <a:r>
              <a:rPr lang="en-GB" dirty="0"/>
              <a:t>The switches are placed under the manhole are the industrial switches</a:t>
            </a:r>
            <a:r>
              <a:rPr lang="en-GB" dirty="0" smtClean="0"/>
              <a:t>.</a:t>
            </a:r>
            <a:endParaRPr lang="en-GB" dirty="0"/>
          </a:p>
          <a:p>
            <a:r>
              <a:rPr lang="en-GB" dirty="0"/>
              <a:t>Each switch is connected to 5 - 6 surveillance cameras </a:t>
            </a:r>
          </a:p>
          <a:p>
            <a:r>
              <a:rPr lang="en-GB" dirty="0"/>
              <a:t>The switch is connected to other switches in a ring fashioned </a:t>
            </a:r>
            <a:r>
              <a:rPr lang="en-GB" dirty="0" smtClean="0"/>
              <a:t>topology.</a:t>
            </a:r>
          </a:p>
          <a:p>
            <a:r>
              <a:rPr lang="en-GB" dirty="0"/>
              <a:t>The Top left is the main switch where the backbones are spliced and connected</a:t>
            </a:r>
            <a:r>
              <a:rPr lang="en-GB" dirty="0" smtClean="0"/>
              <a:t>.</a:t>
            </a:r>
            <a:endParaRPr lang="en-GB" dirty="0"/>
          </a:p>
          <a:p>
            <a:r>
              <a:rPr lang="en-GB" dirty="0"/>
              <a:t>The Top right is the expansion module which has copper port where it used to connect with the cameras. The white cables are used</a:t>
            </a:r>
            <a:r>
              <a:rPr lang="en-GB" dirty="0" smtClean="0"/>
              <a:t>.</a:t>
            </a:r>
            <a:endParaRPr lang="en-GB" dirty="0"/>
          </a:p>
          <a:p>
            <a:r>
              <a:rPr lang="en-GB" dirty="0"/>
              <a:t>The Bottom left is for power supply to the switch</a:t>
            </a:r>
          </a:p>
          <a:p>
            <a:r>
              <a:rPr lang="en-GB" dirty="0"/>
              <a:t>The Bottom right is for power supply to the expansion module</a:t>
            </a:r>
          </a:p>
          <a:p>
            <a:endParaRPr lang="en-GB" dirty="0"/>
          </a:p>
          <a:p>
            <a:endParaRPr lang="en-US" dirty="0"/>
          </a:p>
        </p:txBody>
      </p:sp>
      <p:sp>
        <p:nvSpPr>
          <p:cNvPr id="28" name="Slide Number Placeholder 27"/>
          <p:cNvSpPr>
            <a:spLocks noGrp="1"/>
          </p:cNvSpPr>
          <p:nvPr>
            <p:ph type="sldNum" sz="quarter" idx="19"/>
          </p:nvPr>
        </p:nvSpPr>
        <p:spPr/>
        <p:txBody>
          <a:bodyPr/>
          <a:lstStyle/>
          <a:p>
            <a:fld id="{DCB4E619-4CA9-4A22-920F-20396BF50470}" type="slidenum">
              <a:rPr lang="en-US" smtClean="0"/>
              <a:t>16</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2405" r="22405"/>
          <a:stretch>
            <a:fillRect/>
          </a:stretch>
        </p:blipFill>
        <p:spPr/>
      </p:pic>
    </p:spTree>
    <p:extLst>
      <p:ext uri="{BB962C8B-B14F-4D97-AF65-F5344CB8AC3E}">
        <p14:creationId xmlns:p14="http://schemas.microsoft.com/office/powerpoint/2010/main" val="4040073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idx="1"/>
          </p:nvPr>
        </p:nvSpPr>
        <p:spPr/>
        <p:txBody>
          <a:bodyPr/>
          <a:lstStyle/>
          <a:p>
            <a:r>
              <a:rPr lang="en-US" dirty="0" smtClean="0"/>
              <a:t>Productively connecting the connections</a:t>
            </a:r>
            <a:endParaRPr lang="en-GB" dirty="0"/>
          </a:p>
        </p:txBody>
      </p:sp>
      <p:sp>
        <p:nvSpPr>
          <p:cNvPr id="2" name="Title 1"/>
          <p:cNvSpPr>
            <a:spLocks noGrp="1"/>
          </p:cNvSpPr>
          <p:nvPr>
            <p:ph type="title"/>
          </p:nvPr>
        </p:nvSpPr>
        <p:spPr/>
        <p:txBody>
          <a:bodyPr/>
          <a:lstStyle/>
          <a:p>
            <a:r>
              <a:rPr lang="en-US" dirty="0" smtClean="0"/>
              <a:t>The </a:t>
            </a:r>
            <a:r>
              <a:rPr lang="en-US" dirty="0"/>
              <a:t>V</a:t>
            </a:r>
            <a:r>
              <a:rPr lang="en-US" dirty="0" smtClean="0"/>
              <a:t>irtual </a:t>
            </a:r>
            <a:r>
              <a:rPr lang="en-US" dirty="0" smtClean="0"/>
              <a:t>Layout</a:t>
            </a:r>
            <a:endParaRPr lang="en-GB" dirty="0"/>
          </a:p>
        </p:txBody>
      </p:sp>
      <p:sp>
        <p:nvSpPr>
          <p:cNvPr id="3" name="TextBox 2"/>
          <p:cNvSpPr txBox="1"/>
          <p:nvPr/>
        </p:nvSpPr>
        <p:spPr>
          <a:xfrm>
            <a:off x="831849" y="487680"/>
            <a:ext cx="6375463" cy="707886"/>
          </a:xfrm>
          <a:prstGeom prst="rect">
            <a:avLst/>
          </a:prstGeom>
          <a:noFill/>
        </p:spPr>
        <p:txBody>
          <a:bodyPr wrap="none" rtlCol="0">
            <a:spAutoFit/>
          </a:bodyPr>
          <a:lstStyle/>
          <a:p>
            <a:r>
              <a:rPr lang="en-US" sz="4000" dirty="0" smtClean="0">
                <a:solidFill>
                  <a:schemeClr val="bg1"/>
                </a:solidFill>
              </a:rPr>
              <a:t>Layout and Implementation</a:t>
            </a:r>
            <a:endParaRPr lang="en-GB" sz="4000" dirty="0">
              <a:solidFill>
                <a:schemeClr val="bg1"/>
              </a:solidFill>
            </a:endParaRPr>
          </a:p>
        </p:txBody>
      </p:sp>
      <p:pic>
        <p:nvPicPr>
          <p:cNvPr id="6" name="Picture Placeholder 4" descr="Red umbrella"/>
          <p:cNvPicPr>
            <a:picLocks noGrp="1" noChangeAspect="1"/>
          </p:cNvPicPr>
          <p:nvPr>
            <p:ph type="pic" sz="quarter" idx="14"/>
          </p:nvPr>
        </p:nvPicPr>
        <p:blipFill>
          <a:blip r:embed="rId2" cstate="screen"/>
          <a:srcRect/>
          <a:stretch>
            <a:fillRect/>
          </a:stretch>
        </p:blipFill>
        <p:spPr>
          <a:xfrm>
            <a:off x="6888480" y="487680"/>
            <a:ext cx="4718112" cy="4718112"/>
          </a:xfrm>
        </p:spPr>
      </p:pic>
    </p:spTree>
    <p:extLst>
      <p:ext uri="{BB962C8B-B14F-4D97-AF65-F5344CB8AC3E}">
        <p14:creationId xmlns:p14="http://schemas.microsoft.com/office/powerpoint/2010/main" val="1202558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920" y="1897"/>
            <a:ext cx="10891520" cy="6520823"/>
          </a:xfrm>
          <a:prstGeom prst="rect">
            <a:avLst/>
          </a:prstGeom>
          <a:noFill/>
          <a:ln>
            <a:noFill/>
          </a:ln>
        </p:spPr>
      </p:pic>
      <p:sp>
        <p:nvSpPr>
          <p:cNvPr id="6" name="TextBox 5"/>
          <p:cNvSpPr txBox="1"/>
          <p:nvPr/>
        </p:nvSpPr>
        <p:spPr>
          <a:xfrm>
            <a:off x="11257280" y="6399609"/>
            <a:ext cx="325730" cy="246221"/>
          </a:xfrm>
          <a:prstGeom prst="rect">
            <a:avLst/>
          </a:prstGeom>
          <a:noFill/>
        </p:spPr>
        <p:txBody>
          <a:bodyPr wrap="none" rtlCol="0">
            <a:spAutoFit/>
          </a:bodyPr>
          <a:lstStyle/>
          <a:p>
            <a:r>
              <a:rPr lang="en-US" sz="1000" dirty="0" smtClean="0">
                <a:solidFill>
                  <a:schemeClr val="bg1"/>
                </a:solidFill>
              </a:rPr>
              <a:t>18</a:t>
            </a:r>
            <a:endParaRPr lang="en-GB" sz="1000" dirty="0">
              <a:solidFill>
                <a:schemeClr val="bg1"/>
              </a:solidFill>
            </a:endParaRPr>
          </a:p>
        </p:txBody>
      </p:sp>
    </p:spTree>
    <p:extLst>
      <p:ext uri="{BB962C8B-B14F-4D97-AF65-F5344CB8AC3E}">
        <p14:creationId xmlns:p14="http://schemas.microsoft.com/office/powerpoint/2010/main" val="1803200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SOUTH HILL</a:t>
            </a:r>
            <a:endParaRPr lang="en-US" sz="3600" dirty="0"/>
          </a:p>
        </p:txBody>
      </p:sp>
      <p:sp>
        <p:nvSpPr>
          <p:cNvPr id="12" name="Text Placeholder 11"/>
          <p:cNvSpPr>
            <a:spLocks noGrp="1"/>
          </p:cNvSpPr>
          <p:nvPr>
            <p:ph type="body" sz="half" idx="2"/>
          </p:nvPr>
        </p:nvSpPr>
        <p:spPr/>
        <p:txBody>
          <a:bodyPr/>
          <a:lstStyle/>
          <a:p>
            <a:r>
              <a:rPr lang="en-GB" sz="1800" dirty="0"/>
              <a:t>This is the South Hill</a:t>
            </a:r>
          </a:p>
          <a:p>
            <a:r>
              <a:rPr lang="en-GB" sz="1800" dirty="0"/>
              <a:t>This how the connections are made </a:t>
            </a:r>
          </a:p>
          <a:p>
            <a:r>
              <a:rPr lang="en-GB" sz="1800" dirty="0"/>
              <a:t> </a:t>
            </a:r>
          </a:p>
          <a:p>
            <a:r>
              <a:rPr lang="en-GB" sz="1800" dirty="0"/>
              <a:t>The surveillance cameras and connected and installed in this fashion.</a:t>
            </a:r>
          </a:p>
          <a:p>
            <a:r>
              <a:rPr lang="en-GB" sz="1800" dirty="0"/>
              <a:t> </a:t>
            </a:r>
          </a:p>
          <a:p>
            <a:r>
              <a:rPr lang="en-GB" sz="1800" dirty="0"/>
              <a:t>The switches are connected in ring fashion</a:t>
            </a:r>
          </a:p>
          <a:p>
            <a:r>
              <a:rPr lang="en-GB" sz="1800" dirty="0"/>
              <a:t>Therefore there are 6 such rings in the South Hill</a:t>
            </a:r>
          </a:p>
          <a:p>
            <a:endParaRPr lang="en-US" dirty="0"/>
          </a:p>
          <a:p>
            <a:endParaRPr lang="en-US"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l="19071" r="19071"/>
          <a:stretch>
            <a:fillRect/>
          </a:stretch>
        </p:blipFill>
        <p:spPr/>
      </p:pic>
    </p:spTree>
    <p:extLst>
      <p:ext uri="{BB962C8B-B14F-4D97-AF65-F5344CB8AC3E}">
        <p14:creationId xmlns:p14="http://schemas.microsoft.com/office/powerpoint/2010/main" val="1071267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4000" dirty="0" smtClean="0"/>
              <a:t>Outline</a:t>
            </a:r>
            <a:endParaRPr lang="en-US" sz="4000" b="0" dirty="0"/>
          </a:p>
        </p:txBody>
      </p:sp>
      <p:cxnSp>
        <p:nvCxnSpPr>
          <p:cNvPr id="17" name="Straight Connector 16" descr="divider line"/>
          <p:cNvCxnSpPr/>
          <p:nvPr/>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p:cNvGraphicFramePr/>
          <p:nvPr>
            <p:extLst>
              <p:ext uri="{D42A27DB-BD31-4B8C-83A1-F6EECF244321}">
                <p14:modId xmlns:p14="http://schemas.microsoft.com/office/powerpoint/2010/main" val="1080967580"/>
              </p:ext>
            </p:extLst>
          </p:nvPr>
        </p:nvGraphicFramePr>
        <p:xfrm>
          <a:off x="2195145" y="2076570"/>
          <a:ext cx="8706535" cy="4397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1294174" y="6380480"/>
            <a:ext cx="255198" cy="246221"/>
          </a:xfrm>
          <a:prstGeom prst="rect">
            <a:avLst/>
          </a:prstGeom>
          <a:noFill/>
        </p:spPr>
        <p:txBody>
          <a:bodyPr wrap="none" rtlCol="0">
            <a:spAutoFit/>
          </a:bodyPr>
          <a:lstStyle/>
          <a:p>
            <a:r>
              <a:rPr lang="en-US" sz="1000" dirty="0" smtClean="0">
                <a:solidFill>
                  <a:schemeClr val="bg1"/>
                </a:solidFill>
              </a:rPr>
              <a:t>2</a:t>
            </a:r>
            <a:endParaRPr lang="en-GB" sz="1000" dirty="0">
              <a:solidFill>
                <a:schemeClr val="bg1"/>
              </a:solidFill>
            </a:endParaRPr>
          </a:p>
        </p:txBody>
      </p:sp>
    </p:spTree>
    <p:extLst>
      <p:ext uri="{BB962C8B-B14F-4D97-AF65-F5344CB8AC3E}">
        <p14:creationId xmlns:p14="http://schemas.microsoft.com/office/powerpoint/2010/main" val="3293335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NORTH HILL</a:t>
            </a:r>
            <a:endParaRPr lang="en-US" sz="3600" dirty="0"/>
          </a:p>
        </p:txBody>
      </p:sp>
      <p:sp>
        <p:nvSpPr>
          <p:cNvPr id="12" name="Text Placeholder 11"/>
          <p:cNvSpPr>
            <a:spLocks noGrp="1"/>
          </p:cNvSpPr>
          <p:nvPr>
            <p:ph type="body" sz="half" idx="2"/>
          </p:nvPr>
        </p:nvSpPr>
        <p:spPr/>
        <p:txBody>
          <a:bodyPr/>
          <a:lstStyle/>
          <a:p>
            <a:r>
              <a:rPr lang="en-GB" sz="1800" dirty="0"/>
              <a:t>This is the North Hill</a:t>
            </a:r>
          </a:p>
          <a:p>
            <a:r>
              <a:rPr lang="en-GB" sz="1800" dirty="0"/>
              <a:t>This is how the connections are made</a:t>
            </a:r>
          </a:p>
          <a:p>
            <a:r>
              <a:rPr lang="en-GB" sz="1800" dirty="0"/>
              <a:t> </a:t>
            </a:r>
          </a:p>
          <a:p>
            <a:r>
              <a:rPr lang="en-GB" sz="1800" dirty="0"/>
              <a:t>The surveillance cameras and connected and installed in this fashion.</a:t>
            </a:r>
          </a:p>
          <a:p>
            <a:r>
              <a:rPr lang="en-GB" sz="1800" dirty="0"/>
              <a:t> </a:t>
            </a:r>
          </a:p>
          <a:p>
            <a:r>
              <a:rPr lang="en-GB" sz="1800" dirty="0"/>
              <a:t>The switches are connected in ring fashion</a:t>
            </a:r>
          </a:p>
          <a:p>
            <a:r>
              <a:rPr lang="en-GB" sz="1800" dirty="0"/>
              <a:t>Therefore there are 6 such rings in the North Hill</a:t>
            </a:r>
          </a:p>
          <a:p>
            <a:endParaRPr lang="en-US" dirty="0"/>
          </a:p>
          <a:p>
            <a:endParaRPr lang="en-US"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l="17132" r="17132"/>
          <a:stretch>
            <a:fillRect/>
          </a:stretch>
        </p:blipFill>
        <p:spPr/>
      </p:pic>
    </p:spTree>
    <p:extLst>
      <p:ext uri="{BB962C8B-B14F-4D97-AF65-F5344CB8AC3E}">
        <p14:creationId xmlns:p14="http://schemas.microsoft.com/office/powerpoint/2010/main" val="4174911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SWITCHES INSIDE THE MANHOLE</a:t>
            </a:r>
            <a:endParaRPr lang="en-US" sz="3600" dirty="0"/>
          </a:p>
        </p:txBody>
      </p:sp>
      <p:sp>
        <p:nvSpPr>
          <p:cNvPr id="12" name="Text Placeholder 11"/>
          <p:cNvSpPr>
            <a:spLocks noGrp="1"/>
          </p:cNvSpPr>
          <p:nvPr>
            <p:ph type="body" sz="half" idx="2"/>
          </p:nvPr>
        </p:nvSpPr>
        <p:spPr/>
        <p:txBody>
          <a:bodyPr>
            <a:normAutofit lnSpcReduction="10000"/>
          </a:bodyPr>
          <a:lstStyle/>
          <a:p>
            <a:r>
              <a:rPr lang="en-GB" sz="1800" dirty="0"/>
              <a:t>This is a part of the connection.</a:t>
            </a:r>
          </a:p>
          <a:p>
            <a:r>
              <a:rPr lang="en-GB" sz="1800" dirty="0"/>
              <a:t> </a:t>
            </a:r>
          </a:p>
          <a:p>
            <a:r>
              <a:rPr lang="en-GB" sz="1800" dirty="0"/>
              <a:t>The switches are connected in a ring fashioned topology.</a:t>
            </a:r>
          </a:p>
          <a:p>
            <a:r>
              <a:rPr lang="en-GB" sz="1800" dirty="0"/>
              <a:t>Each switch has 2 or more surveillance cameras connected to it.</a:t>
            </a:r>
          </a:p>
          <a:p>
            <a:r>
              <a:rPr lang="en-GB" sz="1800" dirty="0"/>
              <a:t> </a:t>
            </a:r>
          </a:p>
          <a:p>
            <a:r>
              <a:rPr lang="en-GB" sz="1800" dirty="0"/>
              <a:t>As the switches are connected in ring fashion, there are two backbone each of 4 core for each ring connected to the IT rack</a:t>
            </a:r>
          </a:p>
          <a:p>
            <a:endParaRPr lang="en-US" dirty="0"/>
          </a:p>
          <a:p>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602" r="1602"/>
          <a:stretch>
            <a:fillRect/>
          </a:stretch>
        </p:blipFill>
        <p:spPr/>
      </p:pic>
    </p:spTree>
    <p:extLst>
      <p:ext uri="{BB962C8B-B14F-4D97-AF65-F5344CB8AC3E}">
        <p14:creationId xmlns:p14="http://schemas.microsoft.com/office/powerpoint/2010/main" val="1259979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CAMERA CONNECTION WITH THE SWITCH</a:t>
            </a:r>
            <a:endParaRPr lang="en-US" sz="3600" dirty="0"/>
          </a:p>
        </p:txBody>
      </p:sp>
      <p:sp>
        <p:nvSpPr>
          <p:cNvPr id="12" name="Text Placeholder 11"/>
          <p:cNvSpPr>
            <a:spLocks noGrp="1"/>
          </p:cNvSpPr>
          <p:nvPr>
            <p:ph type="body" sz="half" idx="2"/>
          </p:nvPr>
        </p:nvSpPr>
        <p:spPr/>
        <p:txBody>
          <a:bodyPr/>
          <a:lstStyle/>
          <a:p>
            <a:r>
              <a:rPr lang="en-GB" sz="2400" dirty="0"/>
              <a:t>This is one of the switches, in which there are 7 surveillance cameras connected.</a:t>
            </a:r>
          </a:p>
          <a:p>
            <a:endParaRPr lang="en-US" dirty="0"/>
          </a:p>
          <a:p>
            <a:endParaRPr lang="en-US"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l="4166" r="4166"/>
          <a:stretch>
            <a:fillRect/>
          </a:stretch>
        </p:blipFill>
        <p:spPr/>
      </p:pic>
    </p:spTree>
    <p:extLst>
      <p:ext uri="{BB962C8B-B14F-4D97-AF65-F5344CB8AC3E}">
        <p14:creationId xmlns:p14="http://schemas.microsoft.com/office/powerpoint/2010/main" val="1407019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SURVEILLANCE ROOM</a:t>
            </a:r>
            <a:endParaRPr lang="en-US" sz="3600" dirty="0"/>
          </a:p>
        </p:txBody>
      </p:sp>
      <p:sp>
        <p:nvSpPr>
          <p:cNvPr id="12" name="Text Placeholder 11"/>
          <p:cNvSpPr>
            <a:spLocks noGrp="1"/>
          </p:cNvSpPr>
          <p:nvPr>
            <p:ph type="body" sz="half" idx="2"/>
          </p:nvPr>
        </p:nvSpPr>
        <p:spPr/>
        <p:txBody>
          <a:bodyPr/>
          <a:lstStyle/>
          <a:p>
            <a:r>
              <a:rPr lang="en-GB" sz="2400" dirty="0"/>
              <a:t>This is the place where we are able to see the footage captured by the surveillance cameras.</a:t>
            </a:r>
          </a:p>
          <a:p>
            <a:r>
              <a:rPr lang="en-GB" sz="2400" dirty="0"/>
              <a:t> </a:t>
            </a:r>
          </a:p>
          <a:p>
            <a:r>
              <a:rPr lang="en-GB" sz="2400" dirty="0"/>
              <a:t>It is connected to the IT racks storage where the clips/footage's are stored</a:t>
            </a:r>
          </a:p>
          <a:p>
            <a:endParaRPr lang="en-US" dirty="0"/>
          </a:p>
          <a:p>
            <a:endParaRPr lang="en-US"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t="2577" b="2577"/>
          <a:stretch>
            <a:fillRect/>
          </a:stretch>
        </p:blipFill>
        <p:spPr/>
      </p:pic>
    </p:spTree>
    <p:extLst>
      <p:ext uri="{BB962C8B-B14F-4D97-AF65-F5344CB8AC3E}">
        <p14:creationId xmlns:p14="http://schemas.microsoft.com/office/powerpoint/2010/main" val="3395182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SERVER ROOM</a:t>
            </a:r>
            <a:endParaRPr lang="en-US" sz="3600" dirty="0"/>
          </a:p>
        </p:txBody>
      </p:sp>
      <p:sp>
        <p:nvSpPr>
          <p:cNvPr id="12" name="Text Placeholder 11"/>
          <p:cNvSpPr>
            <a:spLocks noGrp="1"/>
          </p:cNvSpPr>
          <p:nvPr>
            <p:ph type="body" sz="half" idx="2"/>
          </p:nvPr>
        </p:nvSpPr>
        <p:spPr/>
        <p:txBody>
          <a:bodyPr/>
          <a:lstStyle/>
          <a:p>
            <a:r>
              <a:rPr lang="en-GB" sz="2400" dirty="0"/>
              <a:t>This is the IT rack where the all the connections are managed and controlled</a:t>
            </a:r>
          </a:p>
          <a:p>
            <a:endParaRPr lang="en-US" dirty="0"/>
          </a:p>
          <a:p>
            <a:endParaRPr lang="en-US"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t="3655" b="3655"/>
          <a:stretch>
            <a:fillRect/>
          </a:stretch>
        </p:blipFill>
        <p:spPr/>
      </p:pic>
    </p:spTree>
    <p:extLst>
      <p:ext uri="{BB962C8B-B14F-4D97-AF65-F5344CB8AC3E}">
        <p14:creationId xmlns:p14="http://schemas.microsoft.com/office/powerpoint/2010/main" val="3357257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t>
            </a:r>
            <a:r>
              <a:rPr lang="en-GB" dirty="0"/>
              <a:t>Process of Video </a:t>
            </a:r>
            <a:r>
              <a:rPr lang="en-GB" dirty="0" smtClean="0"/>
              <a:t>Captured</a:t>
            </a:r>
            <a:endParaRPr lang="en-US" dirty="0"/>
          </a:p>
        </p:txBody>
      </p:sp>
      <p:sp>
        <p:nvSpPr>
          <p:cNvPr id="7" name="Text Placeholder 6"/>
          <p:cNvSpPr>
            <a:spLocks noGrp="1"/>
          </p:cNvSpPr>
          <p:nvPr>
            <p:ph type="body" idx="1"/>
          </p:nvPr>
        </p:nvSpPr>
        <p:spPr/>
        <p:txBody>
          <a:bodyPr/>
          <a:lstStyle/>
          <a:p>
            <a:r>
              <a:rPr lang="en-US"/>
              <a:t>In the server room in the south hill</a:t>
            </a:r>
          </a:p>
        </p:txBody>
      </p:sp>
      <p:sp>
        <p:nvSpPr>
          <p:cNvPr id="40" name="Oval 40"/>
          <p:cNvSpPr/>
          <p:nvPr/>
        </p:nvSpPr>
        <p:spPr>
          <a:xfrm>
            <a:off x="8552180" y="81280"/>
            <a:ext cx="1301750" cy="508000"/>
          </a:xfrm>
          <a:prstGeom prst="ellipse">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500" kern="100">
                <a:latin typeface="Calibri" panose="020F0502020204030204"/>
                <a:ea typeface="SimSun" panose="02010600030101010101" pitchFamily="2" charset="-122"/>
                <a:cs typeface="Times New Roman" panose="02020603050405020304"/>
                <a:sym typeface="Times New Roman" panose="02020603050405020304"/>
              </a:rPr>
              <a:t>Camera</a:t>
            </a:r>
          </a:p>
        </p:txBody>
      </p:sp>
      <p:sp>
        <p:nvSpPr>
          <p:cNvPr id="41" name="Rounded Rectangle 41"/>
          <p:cNvSpPr/>
          <p:nvPr/>
        </p:nvSpPr>
        <p:spPr>
          <a:xfrm>
            <a:off x="8477885" y="759460"/>
            <a:ext cx="1450340" cy="64071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500" kern="100">
                <a:latin typeface="Calibri" panose="020F0502020204030204"/>
                <a:ea typeface="SimSun" panose="02010600030101010101" pitchFamily="2" charset="-122"/>
                <a:cs typeface="Times New Roman" panose="02020603050405020304"/>
                <a:sym typeface="Times New Roman" panose="02020603050405020304"/>
              </a:rPr>
              <a:t>Industrial Switch</a:t>
            </a:r>
          </a:p>
        </p:txBody>
      </p:sp>
      <p:sp>
        <p:nvSpPr>
          <p:cNvPr id="42" name="Rectangles 42"/>
          <p:cNvSpPr/>
          <p:nvPr/>
        </p:nvSpPr>
        <p:spPr>
          <a:xfrm>
            <a:off x="7890510" y="1607185"/>
            <a:ext cx="2625725" cy="429260"/>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500" kern="100">
                <a:latin typeface="Calibri" panose="020F0502020204030204"/>
                <a:ea typeface="SimSun" panose="02010600030101010101" pitchFamily="2" charset="-122"/>
                <a:cs typeface="Times New Roman" panose="02020603050405020304"/>
                <a:sym typeface="Times New Roman" panose="02020603050405020304"/>
              </a:rPr>
              <a:t>Switch1</a:t>
            </a:r>
          </a:p>
        </p:txBody>
      </p:sp>
      <p:sp>
        <p:nvSpPr>
          <p:cNvPr id="43" name="Rectangles 43"/>
          <p:cNvSpPr/>
          <p:nvPr/>
        </p:nvSpPr>
        <p:spPr>
          <a:xfrm>
            <a:off x="7889875" y="2036445"/>
            <a:ext cx="2625725" cy="415290"/>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500" kern="100">
                <a:latin typeface="Calibri" panose="020F0502020204030204"/>
                <a:ea typeface="SimSun" panose="02010600030101010101" pitchFamily="2" charset="-122"/>
                <a:cs typeface="Times New Roman" panose="02020603050405020304"/>
                <a:sym typeface="Times New Roman" panose="02020603050405020304"/>
              </a:rPr>
              <a:t>Switch2</a:t>
            </a:r>
          </a:p>
        </p:txBody>
      </p:sp>
      <p:sp>
        <p:nvSpPr>
          <p:cNvPr id="44" name="Rectangles 44"/>
          <p:cNvSpPr/>
          <p:nvPr/>
        </p:nvSpPr>
        <p:spPr>
          <a:xfrm>
            <a:off x="7890510" y="2595880"/>
            <a:ext cx="2633345" cy="747395"/>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500" kern="100">
                <a:latin typeface="Calibri" panose="020F0502020204030204"/>
                <a:ea typeface="SimSun" panose="02010600030101010101" pitchFamily="2" charset="-122"/>
                <a:cs typeface="Times New Roman" panose="02020603050405020304"/>
                <a:sym typeface="Times New Roman" panose="02020603050405020304"/>
              </a:rPr>
              <a:t>Switch3</a:t>
            </a:r>
          </a:p>
        </p:txBody>
      </p:sp>
      <p:sp>
        <p:nvSpPr>
          <p:cNvPr id="10" name="Rounded Rectangle 49"/>
          <p:cNvSpPr/>
          <p:nvPr/>
        </p:nvSpPr>
        <p:spPr>
          <a:xfrm>
            <a:off x="8220710" y="3524885"/>
            <a:ext cx="1965325" cy="1646555"/>
          </a:xfrm>
          <a:prstGeom prst="roundRect">
            <a:avLst/>
          </a:prstGeom>
        </p:spPr>
        <p:style>
          <a:lnRef idx="3">
            <a:schemeClr val="lt1"/>
          </a:lnRef>
          <a:fillRef idx="1">
            <a:schemeClr val="accent1"/>
          </a:fillRef>
          <a:effectRef idx="1">
            <a:schemeClr val="accent1"/>
          </a:effectRef>
          <a:fontRef idx="minor">
            <a:schemeClr val="lt1"/>
          </a:fontRef>
        </p:style>
      </p:sp>
      <p:sp>
        <p:nvSpPr>
          <p:cNvPr id="53" name="Rounded Rectangle 53"/>
          <p:cNvSpPr/>
          <p:nvPr/>
        </p:nvSpPr>
        <p:spPr>
          <a:xfrm>
            <a:off x="8477885" y="3658870"/>
            <a:ext cx="680085" cy="665480"/>
          </a:xfrm>
          <a:prstGeom prst="roundRect">
            <a:avLst/>
          </a:prstGeom>
        </p:spPr>
        <p:style>
          <a:lnRef idx="1">
            <a:schemeClr val="accent2"/>
          </a:lnRef>
          <a:fillRef idx="3">
            <a:schemeClr val="accent2"/>
          </a:fillRef>
          <a:effectRef idx="2">
            <a:schemeClr val="accent2"/>
          </a:effectRef>
          <a:fontRef idx="minor">
            <a:schemeClr val="lt1"/>
          </a:fontRef>
        </p:style>
      </p:sp>
      <p:sp>
        <p:nvSpPr>
          <p:cNvPr id="50" name="Rounded Rectangle 50"/>
          <p:cNvSpPr/>
          <p:nvPr/>
        </p:nvSpPr>
        <p:spPr>
          <a:xfrm>
            <a:off x="9291320" y="3680460"/>
            <a:ext cx="636905" cy="643890"/>
          </a:xfrm>
          <a:prstGeom prst="roundRect">
            <a:avLst/>
          </a:prstGeom>
        </p:spPr>
        <p:style>
          <a:lnRef idx="1">
            <a:schemeClr val="accent2"/>
          </a:lnRef>
          <a:fillRef idx="3">
            <a:schemeClr val="accent2"/>
          </a:fillRef>
          <a:effectRef idx="2">
            <a:schemeClr val="accent2"/>
          </a:effectRef>
          <a:fontRef idx="minor">
            <a:schemeClr val="lt1"/>
          </a:fontRef>
        </p:style>
      </p:sp>
      <p:sp>
        <p:nvSpPr>
          <p:cNvPr id="52" name="Rounded Rectangle 52"/>
          <p:cNvSpPr/>
          <p:nvPr/>
        </p:nvSpPr>
        <p:spPr>
          <a:xfrm>
            <a:off x="9291320" y="4445000"/>
            <a:ext cx="702310" cy="633095"/>
          </a:xfrm>
          <a:prstGeom prst="roundRect">
            <a:avLst/>
          </a:prstGeom>
        </p:spPr>
        <p:style>
          <a:lnRef idx="1">
            <a:schemeClr val="accent2"/>
          </a:lnRef>
          <a:fillRef idx="3">
            <a:schemeClr val="accent2"/>
          </a:fillRef>
          <a:effectRef idx="2">
            <a:schemeClr val="accent2"/>
          </a:effectRef>
          <a:fontRef idx="minor">
            <a:schemeClr val="lt1"/>
          </a:fontRef>
        </p:style>
      </p:sp>
      <p:sp>
        <p:nvSpPr>
          <p:cNvPr id="51" name="Rounded Rectangle 51"/>
          <p:cNvSpPr/>
          <p:nvPr/>
        </p:nvSpPr>
        <p:spPr>
          <a:xfrm>
            <a:off x="8516620" y="4445000"/>
            <a:ext cx="626110" cy="643890"/>
          </a:xfrm>
          <a:prstGeom prst="roundRect">
            <a:avLst/>
          </a:prstGeom>
        </p:spPr>
        <p:style>
          <a:lnRef idx="1">
            <a:schemeClr val="accent2"/>
          </a:lnRef>
          <a:fillRef idx="3">
            <a:schemeClr val="accent2"/>
          </a:fillRef>
          <a:effectRef idx="2">
            <a:schemeClr val="accent2"/>
          </a:effectRef>
          <a:fontRef idx="minor">
            <a:schemeClr val="lt1"/>
          </a:fontRef>
        </p:style>
      </p:sp>
      <p:sp>
        <p:nvSpPr>
          <p:cNvPr id="11" name="Text Box 71"/>
          <p:cNvSpPr txBox="1"/>
          <p:nvPr/>
        </p:nvSpPr>
        <p:spPr>
          <a:xfrm>
            <a:off x="8313420" y="3942080"/>
            <a:ext cx="1724660" cy="38227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ltLang="zh-CN" sz="1500" kern="100">
                <a:solidFill>
                  <a:schemeClr val="bg1"/>
                </a:solidFill>
                <a:latin typeface="Calibri" panose="020F0502020204030204"/>
                <a:ea typeface="SimSun" panose="02010600030101010101" pitchFamily="2" charset="-122"/>
                <a:cs typeface="Times New Roman" panose="02020603050405020304"/>
                <a:sym typeface="Times New Roman" panose="02020603050405020304"/>
              </a:rPr>
              <a:t>Blade Server</a:t>
            </a:r>
          </a:p>
        </p:txBody>
      </p:sp>
      <p:sp>
        <p:nvSpPr>
          <p:cNvPr id="67" name="Rectangles 67"/>
          <p:cNvSpPr/>
          <p:nvPr/>
        </p:nvSpPr>
        <p:spPr>
          <a:xfrm>
            <a:off x="7755255" y="5531485"/>
            <a:ext cx="2895600" cy="1219200"/>
          </a:xfrm>
          <a:prstGeom prst="rect">
            <a:avLst/>
          </a:prstGeom>
        </p:spPr>
        <p:style>
          <a:lnRef idx="3">
            <a:schemeClr val="lt1"/>
          </a:lnRef>
          <a:fillRef idx="1">
            <a:schemeClr val="accent1"/>
          </a:fillRef>
          <a:effectRef idx="1">
            <a:schemeClr val="accent1"/>
          </a:effectRef>
          <a:fontRef idx="minor">
            <a:schemeClr val="lt1"/>
          </a:fontRef>
        </p:style>
      </p:sp>
      <p:sp>
        <p:nvSpPr>
          <p:cNvPr id="69" name="Rectangles 69"/>
          <p:cNvSpPr/>
          <p:nvPr/>
        </p:nvSpPr>
        <p:spPr>
          <a:xfrm>
            <a:off x="7890510" y="6155055"/>
            <a:ext cx="2569845" cy="477520"/>
          </a:xfrm>
          <a:prstGeom prst="rect">
            <a:avLst/>
          </a:prstGeom>
        </p:spPr>
        <p:style>
          <a:lnRef idx="1">
            <a:schemeClr val="accent2"/>
          </a:lnRef>
          <a:fillRef idx="3">
            <a:schemeClr val="accent2"/>
          </a:fillRef>
          <a:effectRef idx="2">
            <a:schemeClr val="accent2"/>
          </a:effectRef>
          <a:fontRef idx="minor">
            <a:schemeClr val="lt1"/>
          </a:fontRef>
        </p:style>
      </p:sp>
      <p:sp>
        <p:nvSpPr>
          <p:cNvPr id="68" name="Rectangles 68"/>
          <p:cNvSpPr/>
          <p:nvPr/>
        </p:nvSpPr>
        <p:spPr>
          <a:xfrm>
            <a:off x="7890510" y="5623560"/>
            <a:ext cx="2569845" cy="477520"/>
          </a:xfrm>
          <a:prstGeom prst="rect">
            <a:avLst/>
          </a:prstGeom>
        </p:spPr>
        <p:style>
          <a:lnRef idx="1">
            <a:schemeClr val="accent2"/>
          </a:lnRef>
          <a:fillRef idx="3">
            <a:schemeClr val="accent2"/>
          </a:fillRef>
          <a:effectRef idx="2">
            <a:schemeClr val="accent2"/>
          </a:effectRef>
          <a:fontRef idx="minor">
            <a:schemeClr val="lt1"/>
          </a:fontRef>
        </p:style>
      </p:sp>
      <p:sp>
        <p:nvSpPr>
          <p:cNvPr id="72" name="Text Box 72"/>
          <p:cNvSpPr txBox="1"/>
          <p:nvPr/>
        </p:nvSpPr>
        <p:spPr>
          <a:xfrm>
            <a:off x="7995285" y="5829300"/>
            <a:ext cx="2528570" cy="62357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ltLang="zh-CN" sz="1500" kern="100">
                <a:solidFill>
                  <a:schemeClr val="bg1"/>
                </a:solidFill>
                <a:latin typeface="Calibri" panose="020F0502020204030204"/>
                <a:ea typeface="SimSun" panose="02010600030101010101" pitchFamily="2" charset="-122"/>
                <a:cs typeface="Times New Roman" panose="02020603050405020304"/>
                <a:sym typeface="Times New Roman" panose="02020603050405020304"/>
              </a:rPr>
              <a:t>Storage</a:t>
            </a:r>
          </a:p>
        </p:txBody>
      </p:sp>
      <p:cxnSp>
        <p:nvCxnSpPr>
          <p:cNvPr id="61" name="Straight Arrow Connector 61"/>
          <p:cNvCxnSpPr/>
          <p:nvPr/>
        </p:nvCxnSpPr>
        <p:spPr>
          <a:xfrm>
            <a:off x="9226550" y="428625"/>
            <a:ext cx="0" cy="374015"/>
          </a:xfrm>
          <a:prstGeom prst="straightConnector1">
            <a:avLst/>
          </a:prstGeom>
          <a:ln w="25400">
            <a:solidFill>
              <a:schemeClr val="bg1"/>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Straight Arrow Connector 63"/>
          <p:cNvCxnSpPr/>
          <p:nvPr/>
        </p:nvCxnSpPr>
        <p:spPr>
          <a:xfrm>
            <a:off x="9203055" y="1311910"/>
            <a:ext cx="635" cy="355600"/>
          </a:xfrm>
          <a:prstGeom prst="straightConnector1">
            <a:avLst/>
          </a:prstGeom>
          <a:ln w="25400">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4" name="Straight Arrow Connector 64"/>
          <p:cNvCxnSpPr/>
          <p:nvPr/>
        </p:nvCxnSpPr>
        <p:spPr>
          <a:xfrm>
            <a:off x="9749790" y="2359025"/>
            <a:ext cx="3175" cy="326390"/>
          </a:xfrm>
          <a:prstGeom prst="straightConnector1">
            <a:avLst/>
          </a:prstGeom>
          <a:ln w="25400">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5" name="Straight Arrow Connector 65"/>
          <p:cNvCxnSpPr/>
          <p:nvPr/>
        </p:nvCxnSpPr>
        <p:spPr>
          <a:xfrm>
            <a:off x="8516620" y="3259455"/>
            <a:ext cx="0" cy="339090"/>
          </a:xfrm>
          <a:prstGeom prst="straightConnector1">
            <a:avLst/>
          </a:prstGeom>
          <a:ln w="25400">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6" name="Straight Arrow Connector 66"/>
          <p:cNvCxnSpPr/>
          <p:nvPr/>
        </p:nvCxnSpPr>
        <p:spPr>
          <a:xfrm flipH="1">
            <a:off x="10367645" y="3387090"/>
            <a:ext cx="4445" cy="2122170"/>
          </a:xfrm>
          <a:prstGeom prst="straightConnector1">
            <a:avLst/>
          </a:prstGeom>
          <a:ln w="25400">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14897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The Fiber Cable Patch Panel</a:t>
            </a:r>
            <a:endParaRPr lang="en-US" sz="3600" dirty="0"/>
          </a:p>
        </p:txBody>
      </p:sp>
      <p:sp>
        <p:nvSpPr>
          <p:cNvPr id="12" name="Text Placeholder 11"/>
          <p:cNvSpPr>
            <a:spLocks noGrp="1"/>
          </p:cNvSpPr>
          <p:nvPr>
            <p:ph type="body" sz="half" idx="2"/>
          </p:nvPr>
        </p:nvSpPr>
        <p:spPr>
          <a:xfrm>
            <a:off x="640079" y="2225388"/>
            <a:ext cx="4131946" cy="3379439"/>
          </a:xfrm>
        </p:spPr>
        <p:txBody>
          <a:bodyPr>
            <a:normAutofit fontScale="55000" lnSpcReduction="20000"/>
          </a:bodyPr>
          <a:lstStyle/>
          <a:p>
            <a:r>
              <a:rPr lang="en-GB" sz="2400" dirty="0"/>
              <a:t>This is how the backbone of 4 core (2 cores are </a:t>
            </a:r>
            <a:r>
              <a:rPr lang="en-GB" sz="2400" dirty="0" smtClean="0"/>
              <a:t>used</a:t>
            </a:r>
          </a:p>
          <a:p>
            <a:r>
              <a:rPr lang="en-GB" sz="2400" dirty="0" smtClean="0"/>
              <a:t> </a:t>
            </a:r>
            <a:r>
              <a:rPr lang="en-GB" sz="2400" dirty="0"/>
              <a:t>for transmission and receiving and other 2 are spare</a:t>
            </a:r>
            <a:r>
              <a:rPr lang="en-GB" sz="2400" dirty="0" smtClean="0"/>
              <a:t>)</a:t>
            </a:r>
          </a:p>
          <a:p>
            <a:r>
              <a:rPr lang="en-GB" sz="2400" dirty="0" smtClean="0"/>
              <a:t> </a:t>
            </a:r>
            <a:r>
              <a:rPr lang="en-GB" sz="2400" dirty="0"/>
              <a:t>is being spliced and connected through pigtail.</a:t>
            </a:r>
          </a:p>
          <a:p>
            <a:r>
              <a:rPr lang="en-GB" sz="2400" dirty="0"/>
              <a:t> </a:t>
            </a:r>
          </a:p>
          <a:p>
            <a:r>
              <a:rPr lang="en-GB" sz="2400" dirty="0"/>
              <a:t>In this we can see half are empty and half are </a:t>
            </a:r>
            <a:endParaRPr lang="en-GB" sz="2400" dirty="0" smtClean="0"/>
          </a:p>
          <a:p>
            <a:r>
              <a:rPr lang="en-GB" sz="2400" dirty="0" smtClean="0"/>
              <a:t>filled</a:t>
            </a:r>
            <a:r>
              <a:rPr lang="en-GB" sz="2400" dirty="0"/>
              <a:t>, as only 2 cores are required for data flow in </a:t>
            </a:r>
            <a:r>
              <a:rPr lang="en-GB" sz="2400" dirty="0" err="1"/>
              <a:t>fiber</a:t>
            </a:r>
            <a:r>
              <a:rPr lang="en-GB" sz="2400" dirty="0"/>
              <a:t> </a:t>
            </a:r>
            <a:endParaRPr lang="en-GB" sz="2400" dirty="0" smtClean="0"/>
          </a:p>
          <a:p>
            <a:r>
              <a:rPr lang="en-GB" sz="2400" dirty="0" smtClean="0"/>
              <a:t>cables </a:t>
            </a:r>
            <a:r>
              <a:rPr lang="en-GB" sz="2400" dirty="0"/>
              <a:t>and we used are 4 core cable.</a:t>
            </a:r>
          </a:p>
          <a:p>
            <a:r>
              <a:rPr lang="en-GB" sz="2400" dirty="0"/>
              <a:t>Due to which only half are connected and rest </a:t>
            </a:r>
            <a:endParaRPr lang="en-GB" sz="2400" dirty="0" smtClean="0"/>
          </a:p>
          <a:p>
            <a:r>
              <a:rPr lang="en-GB" sz="2400" dirty="0" smtClean="0"/>
              <a:t>are </a:t>
            </a:r>
            <a:r>
              <a:rPr lang="en-GB" sz="2400" dirty="0"/>
              <a:t>spare, if some issues occur to the current </a:t>
            </a:r>
            <a:endParaRPr lang="en-GB" sz="2400" dirty="0" smtClean="0"/>
          </a:p>
          <a:p>
            <a:r>
              <a:rPr lang="en-GB" sz="2400" dirty="0" smtClean="0"/>
              <a:t>cores </a:t>
            </a:r>
            <a:r>
              <a:rPr lang="en-GB" sz="2400" dirty="0"/>
              <a:t>the spare ones can be used.</a:t>
            </a:r>
          </a:p>
          <a:p>
            <a:r>
              <a:rPr lang="en-GB" sz="2400" dirty="0"/>
              <a:t> </a:t>
            </a:r>
          </a:p>
          <a:p>
            <a:r>
              <a:rPr lang="en-GB" sz="2400" dirty="0"/>
              <a:t>The first patch panel is for the North hill.</a:t>
            </a:r>
          </a:p>
          <a:p>
            <a:r>
              <a:rPr lang="en-GB" sz="2400" dirty="0"/>
              <a:t>The second patch panel is for the South hill.</a:t>
            </a:r>
          </a:p>
          <a:p>
            <a:endParaRPr lang="en-US" dirty="0"/>
          </a:p>
          <a:p>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9933" r="9933"/>
          <a:stretch>
            <a:fillRect/>
          </a:stretch>
        </p:blipFill>
        <p:spPr/>
      </p:pic>
    </p:spTree>
    <p:extLst>
      <p:ext uri="{BB962C8B-B14F-4D97-AF65-F5344CB8AC3E}">
        <p14:creationId xmlns:p14="http://schemas.microsoft.com/office/powerpoint/2010/main" val="4178937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Splicing done inside the Fiber Cable Patch Panel</a:t>
            </a:r>
            <a:endParaRPr lang="en-US" sz="3600" dirty="0"/>
          </a:p>
        </p:txBody>
      </p:sp>
      <p:sp>
        <p:nvSpPr>
          <p:cNvPr id="12" name="Text Placeholder 11"/>
          <p:cNvSpPr>
            <a:spLocks noGrp="1"/>
          </p:cNvSpPr>
          <p:nvPr>
            <p:ph type="body" sz="half" idx="2"/>
          </p:nvPr>
        </p:nvSpPr>
        <p:spPr/>
        <p:txBody>
          <a:bodyPr/>
          <a:lstStyle/>
          <a:p>
            <a:r>
              <a:rPr lang="en-GB" sz="2400" dirty="0"/>
              <a:t>This is what is inside the patch panel, where the backbones are spliced with individual </a:t>
            </a:r>
            <a:r>
              <a:rPr lang="en-GB" sz="2400" dirty="0" err="1"/>
              <a:t>fiber</a:t>
            </a:r>
            <a:r>
              <a:rPr lang="en-GB" sz="2400" dirty="0"/>
              <a:t> cables and connected to the pigtails.</a:t>
            </a:r>
          </a:p>
          <a:p>
            <a:r>
              <a:rPr lang="en-GB" sz="2400" dirty="0"/>
              <a:t> </a:t>
            </a:r>
          </a:p>
          <a:p>
            <a:endParaRPr lang="en-US" dirty="0"/>
          </a:p>
          <a:p>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17490" b="17490"/>
          <a:stretch>
            <a:fillRect/>
          </a:stretch>
        </p:blipFill>
        <p:spPr/>
      </p:pic>
    </p:spTree>
    <p:extLst>
      <p:ext uri="{BB962C8B-B14F-4D97-AF65-F5344CB8AC3E}">
        <p14:creationId xmlns:p14="http://schemas.microsoft.com/office/powerpoint/2010/main" val="722196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Switch 1 &amp; 2</a:t>
            </a:r>
            <a:endParaRPr lang="en-US" sz="3600" dirty="0"/>
          </a:p>
        </p:txBody>
      </p:sp>
      <p:sp>
        <p:nvSpPr>
          <p:cNvPr id="12" name="Text Placeholder 11"/>
          <p:cNvSpPr>
            <a:spLocks noGrp="1"/>
          </p:cNvSpPr>
          <p:nvPr>
            <p:ph type="body" sz="half" idx="2"/>
          </p:nvPr>
        </p:nvSpPr>
        <p:spPr/>
        <p:txBody>
          <a:bodyPr>
            <a:normAutofit fontScale="85000" lnSpcReduction="10000"/>
          </a:bodyPr>
          <a:lstStyle/>
          <a:p>
            <a:r>
              <a:rPr lang="en-GB" sz="2400" dirty="0"/>
              <a:t>So the 2 cores that are being used are the connected to the </a:t>
            </a:r>
            <a:r>
              <a:rPr lang="en-GB" sz="2400" dirty="0" smtClean="0"/>
              <a:t>switch 1 and 2.</a:t>
            </a:r>
            <a:endParaRPr lang="en-GB" sz="2400" dirty="0"/>
          </a:p>
          <a:p>
            <a:r>
              <a:rPr lang="en-GB" sz="2400" dirty="0"/>
              <a:t>The </a:t>
            </a:r>
            <a:r>
              <a:rPr lang="en-GB" sz="2400" dirty="0" err="1"/>
              <a:t>fiber</a:t>
            </a:r>
            <a:r>
              <a:rPr lang="en-GB" sz="2400" dirty="0"/>
              <a:t> cable we use are </a:t>
            </a:r>
            <a:r>
              <a:rPr lang="en-GB" sz="2400" dirty="0" smtClean="0"/>
              <a:t>single-mode </a:t>
            </a:r>
            <a:r>
              <a:rPr lang="en-GB" sz="2400" dirty="0" err="1"/>
              <a:t>fiber</a:t>
            </a:r>
            <a:r>
              <a:rPr lang="en-GB" sz="2400" dirty="0"/>
              <a:t> as the distances of the switches are more than 500m.</a:t>
            </a:r>
          </a:p>
          <a:p>
            <a:r>
              <a:rPr lang="en-GB" sz="2400" dirty="0"/>
              <a:t> </a:t>
            </a:r>
          </a:p>
          <a:p>
            <a:r>
              <a:rPr lang="en-GB" sz="2400" dirty="0"/>
              <a:t> </a:t>
            </a:r>
          </a:p>
          <a:p>
            <a:r>
              <a:rPr lang="en-GB" sz="2400" dirty="0"/>
              <a:t>The first switch1 is of the North hill</a:t>
            </a:r>
          </a:p>
          <a:p>
            <a:r>
              <a:rPr lang="en-GB" sz="2400" dirty="0"/>
              <a:t>The second </a:t>
            </a:r>
            <a:r>
              <a:rPr lang="en-GB" sz="2400" dirty="0" smtClean="0"/>
              <a:t>switch  2 </a:t>
            </a:r>
            <a:r>
              <a:rPr lang="en-GB" sz="2400" dirty="0"/>
              <a:t>is of the South hill</a:t>
            </a:r>
          </a:p>
          <a:p>
            <a:endParaRPr lang="en-US" dirty="0"/>
          </a:p>
          <a:p>
            <a:endParaRPr lang="en-US"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l="25564" r="25564"/>
          <a:stretch>
            <a:fillRect/>
          </a:stretch>
        </p:blipFill>
        <p:spPr/>
      </p:pic>
    </p:spTree>
    <p:extLst>
      <p:ext uri="{BB962C8B-B14F-4D97-AF65-F5344CB8AC3E}">
        <p14:creationId xmlns:p14="http://schemas.microsoft.com/office/powerpoint/2010/main" val="263372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smtClean="0"/>
              <a:t>SWITCH 3</a:t>
            </a:r>
            <a:endParaRPr lang="en-US" sz="3600" dirty="0"/>
          </a:p>
        </p:txBody>
      </p:sp>
      <p:sp>
        <p:nvSpPr>
          <p:cNvPr id="12" name="Text Placeholder 11"/>
          <p:cNvSpPr>
            <a:spLocks noGrp="1"/>
          </p:cNvSpPr>
          <p:nvPr>
            <p:ph type="body" sz="half" idx="2"/>
          </p:nvPr>
        </p:nvSpPr>
        <p:spPr/>
        <p:txBody>
          <a:bodyPr>
            <a:normAutofit/>
          </a:bodyPr>
          <a:lstStyle/>
          <a:p>
            <a:pPr algn="just"/>
            <a:r>
              <a:rPr lang="en-GB" sz="2000" dirty="0"/>
              <a:t>After the switch1 and switch2, the switch3 is for server and storage connection which is from the back of the IT rack.</a:t>
            </a:r>
          </a:p>
          <a:p>
            <a:pPr algn="just"/>
            <a:r>
              <a:rPr lang="en-GB" sz="2000" dirty="0"/>
              <a:t> </a:t>
            </a:r>
          </a:p>
          <a:p>
            <a:pPr algn="just"/>
            <a:r>
              <a:rPr lang="en-GB" sz="2000" dirty="0"/>
              <a:t>As this switch has copper ports, and needs to access the camera footage its needs to be connected with switch1 and switch2 with </a:t>
            </a:r>
            <a:r>
              <a:rPr lang="en-GB" sz="2000" dirty="0" err="1"/>
              <a:t>fiber</a:t>
            </a:r>
            <a:r>
              <a:rPr lang="en-GB" sz="2000" dirty="0"/>
              <a:t> cables, using the SFP module.</a:t>
            </a:r>
          </a:p>
          <a:p>
            <a:endParaRPr lang="en-US" dirty="0"/>
          </a:p>
          <a:p>
            <a:endParaRPr lang="en-US"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l="20078" r="20078"/>
          <a:stretch>
            <a:fillRect/>
          </a:stretch>
        </p:blipFill>
        <p:spPr/>
      </p:pic>
    </p:spTree>
    <p:extLst>
      <p:ext uri="{BB962C8B-B14F-4D97-AF65-F5344CB8AC3E}">
        <p14:creationId xmlns:p14="http://schemas.microsoft.com/office/powerpoint/2010/main" val="231508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t>OSI Model</a:t>
            </a:r>
            <a:endParaRPr lang="en-GB" dirty="0"/>
          </a:p>
        </p:txBody>
      </p:sp>
      <p:sp>
        <p:nvSpPr>
          <p:cNvPr id="26" name="Text Placeholder 25"/>
          <p:cNvSpPr>
            <a:spLocks noGrp="1"/>
          </p:cNvSpPr>
          <p:nvPr>
            <p:ph type="body" idx="1"/>
          </p:nvPr>
        </p:nvSpPr>
        <p:spPr/>
        <p:txBody>
          <a:bodyPr/>
          <a:lstStyle/>
          <a:p>
            <a:r>
              <a:rPr lang="en-US" dirty="0" smtClean="0"/>
              <a:t>Open Systems </a:t>
            </a:r>
            <a:r>
              <a:rPr lang="en-US" dirty="0" smtClean="0"/>
              <a:t>Interconnection</a:t>
            </a:r>
          </a:p>
          <a:p>
            <a:r>
              <a:rPr lang="en-US" dirty="0" smtClean="0"/>
              <a:t>model</a:t>
            </a:r>
            <a:endParaRPr lang="en-GB" dirty="0"/>
          </a:p>
        </p:txBody>
      </p:sp>
      <p:graphicFrame>
        <p:nvGraphicFramePr>
          <p:cNvPr id="2" name="Diagram 1"/>
          <p:cNvGraphicFramePr/>
          <p:nvPr>
            <p:extLst>
              <p:ext uri="{D42A27DB-BD31-4B8C-83A1-F6EECF244321}">
                <p14:modId xmlns:p14="http://schemas.microsoft.com/office/powerpoint/2010/main" val="1554133290"/>
              </p:ext>
            </p:extLst>
          </p:nvPr>
        </p:nvGraphicFramePr>
        <p:xfrm>
          <a:off x="5374639" y="1064677"/>
          <a:ext cx="6687015" cy="4519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1849" y="233680"/>
            <a:ext cx="3406702" cy="830997"/>
          </a:xfrm>
          <a:prstGeom prst="rect">
            <a:avLst/>
          </a:prstGeom>
          <a:noFill/>
        </p:spPr>
        <p:txBody>
          <a:bodyPr wrap="none" rtlCol="0">
            <a:spAutoFit/>
          </a:bodyPr>
          <a:lstStyle/>
          <a:p>
            <a:r>
              <a:rPr lang="en-US" sz="4800" dirty="0" smtClean="0">
                <a:solidFill>
                  <a:schemeClr val="accent2"/>
                </a:solidFill>
              </a:rPr>
              <a:t>Introduction</a:t>
            </a:r>
            <a:endParaRPr lang="en-GB" sz="4800" dirty="0">
              <a:solidFill>
                <a:schemeClr val="accent2"/>
              </a:solidFill>
            </a:endParaRPr>
          </a:p>
        </p:txBody>
      </p:sp>
    </p:spTree>
    <p:extLst>
      <p:ext uri="{BB962C8B-B14F-4D97-AF65-F5344CB8AC3E}">
        <p14:creationId xmlns:p14="http://schemas.microsoft.com/office/powerpoint/2010/main" val="2815167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nan holding camera"/>
          <p:cNvPicPr>
            <a:picLocks noGrp="1" noChangeAspect="1"/>
          </p:cNvPicPr>
          <p:nvPr>
            <p:ph type="pic" sz="quarter" idx="14"/>
          </p:nvPr>
        </p:nvPicPr>
        <p:blipFill>
          <a:blip r:embed="rId2" cstate="screen"/>
          <a:srcRect/>
          <a:stretch>
            <a:fillRect/>
          </a:stretch>
        </p:blipFill>
        <p:spPr/>
      </p:pic>
      <p:sp>
        <p:nvSpPr>
          <p:cNvPr id="6" name="Title 5"/>
          <p:cNvSpPr>
            <a:spLocks noGrp="1"/>
          </p:cNvSpPr>
          <p:nvPr>
            <p:ph type="title"/>
          </p:nvPr>
        </p:nvSpPr>
        <p:spPr/>
        <p:txBody>
          <a:bodyPr/>
          <a:lstStyle/>
          <a:p>
            <a:pPr lvl="0" algn="just"/>
            <a:r>
              <a:rPr lang="en-GB" sz="1400" dirty="0"/>
              <a:t>During the course of my internship at </a:t>
            </a:r>
            <a:r>
              <a:rPr lang="en-GB" sz="1400" dirty="0" err="1"/>
              <a:t>Informatica</a:t>
            </a:r>
            <a:r>
              <a:rPr lang="en-GB" sz="1400" dirty="0"/>
              <a:t> Qatar, I got to know a lot of domain specific knowledge related to Networking. </a:t>
            </a:r>
            <a:r>
              <a:rPr lang="en-GB" sz="1400" dirty="0" smtClean="0"/>
              <a:t/>
            </a:r>
            <a:br>
              <a:rPr lang="en-GB" sz="1400" dirty="0" smtClean="0"/>
            </a:br>
            <a:r>
              <a:rPr lang="en-GB" sz="1400" dirty="0"/>
              <a:t/>
            </a:r>
            <a:br>
              <a:rPr lang="en-GB" sz="1400" dirty="0"/>
            </a:br>
            <a:r>
              <a:rPr lang="en-GB" sz="1400" dirty="0"/>
              <a:t/>
            </a:r>
            <a:br>
              <a:rPr lang="en-GB" sz="1400" dirty="0"/>
            </a:br>
            <a:r>
              <a:rPr lang="en-GB" sz="1400" dirty="0"/>
              <a:t>During the internship </a:t>
            </a:r>
            <a:r>
              <a:rPr lang="en-GB" sz="1400" dirty="0" err="1"/>
              <a:t>bootcamp</a:t>
            </a:r>
            <a:r>
              <a:rPr lang="en-GB" sz="1400" dirty="0"/>
              <a:t> training which lasted for fourteen days, I got to learn a lot about the company and various technologies they use in their products. Sessions were conducted on the basic knowledge on networking, without having a strong base its quite difficult to proceed with any work</a:t>
            </a:r>
            <a:r>
              <a:rPr lang="en-GB" sz="1400" dirty="0" smtClean="0"/>
              <a:t>.</a:t>
            </a:r>
            <a:br>
              <a:rPr lang="en-GB" sz="1400" dirty="0" smtClean="0"/>
            </a:br>
            <a:r>
              <a:rPr lang="en-GB" sz="1400" dirty="0"/>
              <a:t/>
            </a:r>
            <a:br>
              <a:rPr lang="en-GB" sz="1400" dirty="0"/>
            </a:br>
            <a:r>
              <a:rPr lang="en-GB" sz="1400" dirty="0"/>
              <a:t/>
            </a:r>
            <a:br>
              <a:rPr lang="en-GB" sz="1400" dirty="0"/>
            </a:br>
            <a:r>
              <a:rPr lang="en-GB" sz="1400" dirty="0"/>
              <a:t>I got to contribute to the topology of the system, which aimed to reduce the overall cost, more efficient and durable. Choosing the cables, configuring the devices manually, giving them an unique id.</a:t>
            </a:r>
            <a:br>
              <a:rPr lang="en-GB" sz="1400" dirty="0"/>
            </a:br>
            <a:r>
              <a:rPr lang="en-GB" sz="1400" dirty="0"/>
              <a:t/>
            </a:r>
            <a:br>
              <a:rPr lang="en-GB" sz="1400" dirty="0"/>
            </a:br>
            <a:r>
              <a:rPr lang="en-US" sz="1000" dirty="0"/>
              <a:t/>
            </a:r>
            <a:br>
              <a:rPr lang="en-US" sz="1000" dirty="0"/>
            </a:br>
            <a:r>
              <a:rPr lang="en-GB" sz="1000" dirty="0"/>
              <a:t/>
            </a:r>
            <a:br>
              <a:rPr lang="en-GB" sz="1000" dirty="0"/>
            </a:br>
            <a:endParaRPr lang="en-US" b="0" i="1" dirty="0"/>
          </a:p>
        </p:txBody>
      </p:sp>
      <p:sp>
        <p:nvSpPr>
          <p:cNvPr id="10" name="Slide Number Placeholder 9"/>
          <p:cNvSpPr>
            <a:spLocks noGrp="1"/>
          </p:cNvSpPr>
          <p:nvPr>
            <p:ph type="sldNum" sz="quarter" idx="19"/>
          </p:nvPr>
        </p:nvSpPr>
        <p:spPr/>
        <p:txBody>
          <a:bodyPr/>
          <a:lstStyle/>
          <a:p>
            <a:fld id="{DCB4E619-4CA9-4A22-920F-20396BF50470}" type="slidenum">
              <a:rPr lang="en-US" smtClean="0"/>
              <a:t>30</a:t>
            </a:fld>
            <a:endParaRPr lang="en-US" dirty="0"/>
          </a:p>
        </p:txBody>
      </p:sp>
      <p:sp>
        <p:nvSpPr>
          <p:cNvPr id="2" name="TextBox 1"/>
          <p:cNvSpPr txBox="1"/>
          <p:nvPr/>
        </p:nvSpPr>
        <p:spPr>
          <a:xfrm>
            <a:off x="5509550" y="1123627"/>
            <a:ext cx="4246675" cy="830997"/>
          </a:xfrm>
          <a:prstGeom prst="rect">
            <a:avLst/>
          </a:prstGeom>
          <a:noFill/>
        </p:spPr>
        <p:txBody>
          <a:bodyPr wrap="none" rtlCol="0">
            <a:spAutoFit/>
          </a:bodyPr>
          <a:lstStyle/>
          <a:p>
            <a:r>
              <a:rPr lang="en-US" sz="4800" b="1" dirty="0" smtClean="0">
                <a:solidFill>
                  <a:schemeClr val="bg1"/>
                </a:solidFill>
                <a:latin typeface="+mj-lt"/>
              </a:rPr>
              <a:t>CONCLUSION</a:t>
            </a:r>
            <a:endParaRPr lang="en-GB" sz="4800" b="1" dirty="0">
              <a:solidFill>
                <a:schemeClr val="bg1"/>
              </a:solidFill>
              <a:latin typeface="+mj-lt"/>
            </a:endParaRPr>
          </a:p>
        </p:txBody>
      </p:sp>
    </p:spTree>
    <p:extLst>
      <p:ext uri="{BB962C8B-B14F-4D97-AF65-F5344CB8AC3E}">
        <p14:creationId xmlns:p14="http://schemas.microsoft.com/office/powerpoint/2010/main" val="537375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808770" y="1622240"/>
            <a:ext cx="9355687" cy="1310968"/>
          </a:xfrm>
        </p:spPr>
        <p:txBody>
          <a:bodyPr/>
          <a:lstStyle/>
          <a:p>
            <a:r>
              <a:rPr lang="en-US" dirty="0"/>
              <a:t/>
            </a:r>
            <a:br>
              <a:rPr lang="en-US" dirty="0"/>
            </a:br>
            <a:r>
              <a:rPr lang="en-GB" dirty="0"/>
              <a:t>[1] LBS Networking Essentials.ppt</a:t>
            </a:r>
            <a:br>
              <a:rPr lang="en-GB" dirty="0"/>
            </a:br>
            <a:r>
              <a:rPr lang="en-GB" dirty="0"/>
              <a:t>[2] </a:t>
            </a:r>
            <a:r>
              <a:rPr lang="en-GB" u="sng" dirty="0">
                <a:hlinkClick r:id="rId2"/>
              </a:rPr>
              <a:t>https://www.geekforgeeks.com/</a:t>
            </a:r>
            <a:r>
              <a:rPr lang="en-GB" dirty="0"/>
              <a:t/>
            </a:r>
            <a:br>
              <a:rPr lang="en-GB" dirty="0"/>
            </a:br>
            <a:r>
              <a:rPr lang="en-GB" dirty="0"/>
              <a:t>[3] </a:t>
            </a:r>
            <a:r>
              <a:rPr lang="en-GB" u="sng" dirty="0">
                <a:hlinkClick r:id="rId2"/>
              </a:rPr>
              <a:t>https://www.youtube.com/</a:t>
            </a:r>
            <a:r>
              <a:rPr lang="en-GB" dirty="0"/>
              <a:t/>
            </a:r>
            <a:br>
              <a:rPr lang="en-GB" dirty="0"/>
            </a:br>
            <a:r>
              <a:rPr lang="en-GB" dirty="0"/>
              <a:t>[4] </a:t>
            </a:r>
            <a:r>
              <a:rPr lang="en-GB" u="sng" dirty="0">
                <a:hlinkClick r:id="rId2"/>
              </a:rPr>
              <a:t>https://www.cisco.com/</a:t>
            </a:r>
            <a:r>
              <a:rPr lang="en-GB" dirty="0"/>
              <a:t/>
            </a:r>
            <a:br>
              <a:rPr lang="en-GB" dirty="0"/>
            </a:br>
            <a:r>
              <a:rPr lang="en-GB" dirty="0"/>
              <a:t>[5] Networking Layout</a:t>
            </a:r>
            <a:br>
              <a:rPr lang="en-GB" dirty="0"/>
            </a:br>
            <a:r>
              <a:rPr lang="en-GB" dirty="0"/>
              <a:t>[6] </a:t>
            </a:r>
            <a:r>
              <a:rPr lang="en-GB" u="sng" dirty="0">
                <a:hlinkClick r:id="rId3"/>
              </a:rPr>
              <a:t>http://web.opalsoft.net/qos/</a:t>
            </a:r>
            <a:r>
              <a:rPr lang="en-GB" dirty="0"/>
              <a:t/>
            </a:r>
            <a:br>
              <a:rPr lang="en-GB" dirty="0"/>
            </a:br>
            <a:r>
              <a:rPr lang="en-GB" dirty="0"/>
              <a:t>[7] </a:t>
            </a:r>
            <a:r>
              <a:rPr lang="en-GB" u="sng" dirty="0">
                <a:hlinkClick r:id="rId4"/>
              </a:rPr>
              <a:t>http://computernetworkingtopics.weebly.com/</a:t>
            </a:r>
            <a:r>
              <a:rPr lang="en-GB" dirty="0"/>
              <a:t/>
            </a:r>
            <a:br>
              <a:rPr lang="en-GB" dirty="0"/>
            </a:br>
            <a:r>
              <a:rPr lang="en-GB" dirty="0"/>
              <a:t>[8] </a:t>
            </a:r>
            <a:r>
              <a:rPr lang="en-GB" u="sng" dirty="0">
                <a:hlinkClick r:id="rId5"/>
              </a:rPr>
              <a:t>https://slideplayer.com/slide/5028490/</a:t>
            </a:r>
            <a:r>
              <a:rPr lang="en-GB" dirty="0"/>
              <a:t/>
            </a:r>
            <a:br>
              <a:rPr lang="en-GB" dirty="0"/>
            </a:br>
            <a:r>
              <a:rPr lang="en-GB" dirty="0"/>
              <a:t>[9]</a:t>
            </a:r>
            <a:r>
              <a:rPr lang="en-GB" u="sng" dirty="0">
                <a:hlinkClick r:id="rId6"/>
              </a:rPr>
              <a:t>https://medium.com/software-engineering-roundup/</a:t>
            </a:r>
            <a:r>
              <a:rPr lang="en-GB" dirty="0"/>
              <a:t/>
            </a:r>
            <a:br>
              <a:rPr lang="en-GB" dirty="0"/>
            </a:br>
            <a:r>
              <a:rPr lang="en-GB" dirty="0"/>
              <a:t>[10] </a:t>
            </a:r>
            <a:r>
              <a:rPr lang="en-GB" u="sng" dirty="0">
                <a:hlinkClick r:id="rId7"/>
              </a:rPr>
              <a:t>https://networkencyclopedia.com/</a:t>
            </a:r>
            <a:r>
              <a:rPr lang="en-GB" dirty="0"/>
              <a:t/>
            </a:r>
            <a:br>
              <a:rPr lang="en-GB" dirty="0"/>
            </a:br>
            <a:r>
              <a:rPr lang="en-GB" dirty="0"/>
              <a:t>[11] </a:t>
            </a:r>
            <a:r>
              <a:rPr lang="en-GB" u="sng" dirty="0"/>
              <a:t>https://OmniSecu.com/</a:t>
            </a:r>
          </a:p>
        </p:txBody>
      </p:sp>
      <p:sp>
        <p:nvSpPr>
          <p:cNvPr id="22" name="Slide Number Placeholder 21"/>
          <p:cNvSpPr>
            <a:spLocks noGrp="1"/>
          </p:cNvSpPr>
          <p:nvPr>
            <p:ph type="sldNum" sz="quarter" idx="19"/>
          </p:nvPr>
        </p:nvSpPr>
        <p:spPr/>
        <p:txBody>
          <a:bodyPr/>
          <a:lstStyle/>
          <a:p>
            <a:fld id="{DCB4E619-4CA9-4A22-920F-20396BF50470}" type="slidenum">
              <a:rPr lang="en-US" smtClean="0"/>
              <a:t>31</a:t>
            </a:fld>
            <a:endParaRPr lang="en-US" dirty="0"/>
          </a:p>
        </p:txBody>
      </p:sp>
      <p:pic>
        <p:nvPicPr>
          <p:cNvPr id="4" name="Picture Placeholder 3" descr="57443613-reference-3d-rendering-a-red-shiny-sticker"/>
          <p:cNvPicPr>
            <a:picLocks noGrp="1" noChangeAspect="1"/>
          </p:cNvPicPr>
          <p:nvPr>
            <p:ph type="pic" sz="quarter" idx="14"/>
          </p:nvPr>
        </p:nvPicPr>
        <p:blipFill>
          <a:blip r:embed="rId8"/>
          <a:stretch>
            <a:fillRect/>
          </a:stretch>
        </p:blipFill>
        <p:spPr>
          <a:xfrm>
            <a:off x="283210" y="0"/>
            <a:ext cx="3454400" cy="3454400"/>
          </a:xfrm>
          <a:prstGeom prst="rect">
            <a:avLst/>
          </a:prstGeom>
        </p:spPr>
      </p:pic>
    </p:spTree>
    <p:extLst>
      <p:ext uri="{BB962C8B-B14F-4D97-AF65-F5344CB8AC3E}">
        <p14:creationId xmlns:p14="http://schemas.microsoft.com/office/powerpoint/2010/main" val="172525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d umbrella"/>
          <p:cNvPicPr>
            <a:picLocks noGrp="1" noChangeAspect="1"/>
          </p:cNvPicPr>
          <p:nvPr>
            <p:ph type="pic" sz="quarter" idx="14"/>
          </p:nvPr>
        </p:nvPicPr>
        <p:blipFill>
          <a:blip r:embed="rId2" cstate="screen"/>
          <a:srcRect/>
          <a:stretch>
            <a:fillRect/>
          </a:stretch>
        </p:blipFill>
        <p:spPr/>
      </p:pic>
      <p:sp>
        <p:nvSpPr>
          <p:cNvPr id="15" name="Text Placeholder 14"/>
          <p:cNvSpPr>
            <a:spLocks noGrp="1"/>
          </p:cNvSpPr>
          <p:nvPr>
            <p:ph type="body" sz="quarter" idx="13"/>
          </p:nvPr>
        </p:nvSpPr>
        <p:spPr>
          <a:xfrm>
            <a:off x="4641140" y="5795479"/>
            <a:ext cx="2915816" cy="258532"/>
          </a:xfrm>
        </p:spPr>
        <p:txBody>
          <a:bodyPr/>
          <a:lstStyle/>
          <a:p>
            <a:r>
              <a:rPr lang="en-US" dirty="0" smtClean="0"/>
              <a:t>Date:10</a:t>
            </a:r>
            <a:r>
              <a:rPr lang="en-US" baseline="30000" dirty="0" smtClean="0"/>
              <a:t>th</a:t>
            </a:r>
            <a:r>
              <a:rPr lang="en-US" dirty="0" smtClean="0"/>
              <a:t> May</a:t>
            </a:r>
            <a:endParaRPr lang="en-US" dirty="0"/>
          </a:p>
        </p:txBody>
      </p:sp>
      <p:sp>
        <p:nvSpPr>
          <p:cNvPr id="4" name="Rectangle 3"/>
          <p:cNvSpPr/>
          <p:nvPr/>
        </p:nvSpPr>
        <p:spPr>
          <a:xfrm>
            <a:off x="3688080" y="2967335"/>
            <a:ext cx="4815840" cy="923330"/>
          </a:xfrm>
          <a:prstGeom prst="rect">
            <a:avLst/>
          </a:prstGeom>
        </p:spPr>
        <p:txBody>
          <a:bodyPr wrap="square">
            <a:spAutoFit/>
          </a:bodyPr>
          <a:lstStyle/>
          <a:p>
            <a:r>
              <a:rPr lang="en-US" sz="5400" dirty="0">
                <a:solidFill>
                  <a:schemeClr val="bg1"/>
                </a:solidFill>
              </a:rPr>
              <a:t>THANK YOU</a:t>
            </a:r>
            <a:r>
              <a:rPr lang="en-US" sz="5400" dirty="0" smtClean="0">
                <a:solidFill>
                  <a:schemeClr val="bg1"/>
                </a:solidFill>
              </a:rPr>
              <a:t>!!</a:t>
            </a:r>
            <a:endParaRPr lang="en-GB" sz="5400" dirty="0">
              <a:solidFill>
                <a:schemeClr val="bg1"/>
              </a:solidFill>
            </a:endParaRPr>
          </a:p>
        </p:txBody>
      </p:sp>
    </p:spTree>
    <p:extLst>
      <p:ext uri="{BB962C8B-B14F-4D97-AF65-F5344CB8AC3E}">
        <p14:creationId xmlns:p14="http://schemas.microsoft.com/office/powerpoint/2010/main" val="2045652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5"/>
          </p:nvPr>
        </p:nvSpPr>
        <p:spPr>
          <a:xfrm>
            <a:off x="880701" y="575404"/>
            <a:ext cx="2651760" cy="3653188"/>
          </a:xfrm>
        </p:spPr>
        <p:txBody>
          <a:bodyPr/>
          <a:lstStyle/>
          <a:p>
            <a:r>
              <a:rPr lang="en-US" sz="2000" dirty="0" smtClean="0">
                <a:solidFill>
                  <a:schemeClr val="accent2"/>
                </a:solidFill>
              </a:rPr>
              <a:t>Application Layer: </a:t>
            </a:r>
            <a:r>
              <a:rPr lang="en-US" sz="2000" dirty="0" smtClean="0"/>
              <a:t>Human computer interaction layer, where applications can access the network services.</a:t>
            </a:r>
            <a:endParaRPr lang="en-US" sz="2000" dirty="0"/>
          </a:p>
          <a:p>
            <a:r>
              <a:rPr lang="en-US" sz="2000" dirty="0" smtClean="0">
                <a:solidFill>
                  <a:schemeClr val="accent2"/>
                </a:solidFill>
              </a:rPr>
              <a:t>Presentation Layer: </a:t>
            </a:r>
            <a:r>
              <a:rPr lang="en-US" sz="2000" dirty="0" smtClean="0"/>
              <a:t>Ensures that data is in a usable format and is where data encryption occurs.</a:t>
            </a:r>
            <a:endParaRPr lang="en-US" sz="2000" dirty="0" smtClean="0">
              <a:solidFill>
                <a:schemeClr val="accent2"/>
              </a:solidFill>
            </a:endParaRPr>
          </a:p>
          <a:p>
            <a:r>
              <a:rPr lang="en-US" sz="2000" dirty="0" smtClean="0">
                <a:solidFill>
                  <a:schemeClr val="accent2"/>
                </a:solidFill>
              </a:rPr>
              <a:t>Session Layer: </a:t>
            </a:r>
            <a:r>
              <a:rPr lang="en-US" sz="2000" dirty="0" smtClean="0"/>
              <a:t>Maintain connections and is responsible for controlling ports and sessions</a:t>
            </a:r>
            <a:endParaRPr lang="en-US" sz="2000" dirty="0" smtClean="0">
              <a:solidFill>
                <a:schemeClr val="accent2"/>
              </a:solidFill>
            </a:endParaRPr>
          </a:p>
          <a:p>
            <a:pPr marL="0" indent="0">
              <a:buNone/>
            </a:pPr>
            <a:endParaRPr lang="en-US" dirty="0">
              <a:solidFill>
                <a:schemeClr val="accent2"/>
              </a:solidFill>
            </a:endParaRPr>
          </a:p>
        </p:txBody>
      </p:sp>
      <p:sp>
        <p:nvSpPr>
          <p:cNvPr id="20" name="Text Placeholder 19"/>
          <p:cNvSpPr>
            <a:spLocks noGrp="1"/>
          </p:cNvSpPr>
          <p:nvPr>
            <p:ph type="body" sz="quarter" idx="16"/>
          </p:nvPr>
        </p:nvSpPr>
        <p:spPr>
          <a:xfrm>
            <a:off x="3702247" y="575404"/>
            <a:ext cx="2651760" cy="3653188"/>
          </a:xfrm>
        </p:spPr>
        <p:txBody>
          <a:bodyPr/>
          <a:lstStyle/>
          <a:p>
            <a:r>
              <a:rPr lang="en-US" sz="2000" dirty="0">
                <a:solidFill>
                  <a:schemeClr val="accent2"/>
                </a:solidFill>
              </a:rPr>
              <a:t>Transport Layer: </a:t>
            </a:r>
            <a:r>
              <a:rPr lang="en-US" sz="2000" dirty="0"/>
              <a:t>Transmits data using transmission protocol including TCP and UDP</a:t>
            </a:r>
            <a:endParaRPr lang="en-US" sz="2000" dirty="0">
              <a:solidFill>
                <a:schemeClr val="accent2"/>
              </a:solidFill>
            </a:endParaRPr>
          </a:p>
          <a:p>
            <a:r>
              <a:rPr lang="en-US" sz="2000" dirty="0">
                <a:solidFill>
                  <a:schemeClr val="accent2"/>
                </a:solidFill>
              </a:rPr>
              <a:t>Network Layer: </a:t>
            </a:r>
            <a:r>
              <a:rPr lang="en-US" sz="2000" dirty="0"/>
              <a:t>Decides which physical path the data will take.</a:t>
            </a:r>
            <a:endParaRPr lang="en-US" sz="2000" dirty="0">
              <a:solidFill>
                <a:schemeClr val="accent2"/>
              </a:solidFill>
            </a:endParaRPr>
          </a:p>
          <a:p>
            <a:r>
              <a:rPr lang="en-US" sz="2000" dirty="0">
                <a:solidFill>
                  <a:schemeClr val="accent2"/>
                </a:solidFill>
              </a:rPr>
              <a:t>Data Link Layer: </a:t>
            </a:r>
            <a:r>
              <a:rPr lang="en-US" sz="2000" dirty="0"/>
              <a:t>Defines the format of data on the network.</a:t>
            </a:r>
            <a:endParaRPr lang="en-US" sz="2000" dirty="0">
              <a:solidFill>
                <a:schemeClr val="accent2"/>
              </a:solidFill>
            </a:endParaRPr>
          </a:p>
          <a:p>
            <a:r>
              <a:rPr lang="en-US" sz="2000" dirty="0">
                <a:solidFill>
                  <a:schemeClr val="accent2"/>
                </a:solidFill>
              </a:rPr>
              <a:t>Physical Layer: </a:t>
            </a:r>
            <a:r>
              <a:rPr lang="en-US" sz="2000" dirty="0"/>
              <a:t>Transmits raw bit streams over the physical medium</a:t>
            </a:r>
            <a:endParaRPr lang="en-US" sz="2000" dirty="0">
              <a:solidFill>
                <a:schemeClr val="accent2"/>
              </a:solidFill>
            </a:endParaRPr>
          </a:p>
          <a:p>
            <a:endParaRPr lang="en-US" dirty="0"/>
          </a:p>
        </p:txBody>
      </p:sp>
      <p:sp>
        <p:nvSpPr>
          <p:cNvPr id="53" name="Slide Number Placeholder 52"/>
          <p:cNvSpPr>
            <a:spLocks noGrp="1"/>
          </p:cNvSpPr>
          <p:nvPr>
            <p:ph type="sldNum" sz="quarter" idx="19"/>
          </p:nvPr>
        </p:nvSpPr>
        <p:spPr>
          <a:xfrm>
            <a:off x="11230806" y="6327866"/>
            <a:ext cx="389686" cy="393610"/>
          </a:xfrm>
        </p:spPr>
        <p:txBody>
          <a:bodyPr/>
          <a:lstStyle/>
          <a:p>
            <a:fld id="{DCB4E619-4CA9-4A22-920F-20396BF50470}" type="slidenum">
              <a:rPr lang="en-US" smtClean="0"/>
              <a:t>4</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8569"/>
          <a:stretch>
            <a:fillRect/>
          </a:stretch>
        </p:blipFill>
        <p:spPr>
          <a:xfrm>
            <a:off x="7345680" y="855102"/>
            <a:ext cx="3767137" cy="3986232"/>
          </a:xfrm>
          <a:prstGeom prst="rect">
            <a:avLst/>
          </a:prstGeom>
        </p:spPr>
      </p:pic>
      <p:sp>
        <p:nvSpPr>
          <p:cNvPr id="2" name="TextBox 1"/>
          <p:cNvSpPr txBox="1"/>
          <p:nvPr/>
        </p:nvSpPr>
        <p:spPr>
          <a:xfrm>
            <a:off x="8104581" y="4836348"/>
            <a:ext cx="2569934" cy="369332"/>
          </a:xfrm>
          <a:prstGeom prst="rect">
            <a:avLst/>
          </a:prstGeom>
          <a:noFill/>
        </p:spPr>
        <p:txBody>
          <a:bodyPr wrap="none" rtlCol="0">
            <a:spAutoFit/>
          </a:bodyPr>
          <a:lstStyle/>
          <a:p>
            <a:r>
              <a:rPr lang="en-US" dirty="0" smtClean="0">
                <a:solidFill>
                  <a:schemeClr val="accent2"/>
                </a:solidFill>
              </a:rPr>
              <a:t>Figure 1. </a:t>
            </a:r>
            <a:r>
              <a:rPr lang="en-US" smtClean="0">
                <a:solidFill>
                  <a:schemeClr val="accent2"/>
                </a:solidFill>
              </a:rPr>
              <a:t>OSI Model [5]</a:t>
            </a:r>
            <a:endParaRPr lang="en-GB" dirty="0">
              <a:solidFill>
                <a:schemeClr val="accent2"/>
              </a:solidFill>
            </a:endParaRPr>
          </a:p>
        </p:txBody>
      </p:sp>
    </p:spTree>
    <p:extLst>
      <p:ext uri="{BB962C8B-B14F-4D97-AF65-F5344CB8AC3E}">
        <p14:creationId xmlns:p14="http://schemas.microsoft.com/office/powerpoint/2010/main" val="2610137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idx="1"/>
          </p:nvPr>
        </p:nvSpPr>
        <p:spPr/>
        <p:txBody>
          <a:bodyPr/>
          <a:lstStyle/>
          <a:p>
            <a:r>
              <a:rPr lang="en-US" dirty="0" smtClean="0"/>
              <a:t>The basic setup in a company</a:t>
            </a:r>
            <a:endParaRPr lang="en-GB" dirty="0"/>
          </a:p>
        </p:txBody>
      </p:sp>
      <p:sp>
        <p:nvSpPr>
          <p:cNvPr id="2" name="Title 1"/>
          <p:cNvSpPr>
            <a:spLocks noGrp="1"/>
          </p:cNvSpPr>
          <p:nvPr>
            <p:ph type="title"/>
          </p:nvPr>
        </p:nvSpPr>
        <p:spPr/>
        <p:txBody>
          <a:bodyPr/>
          <a:lstStyle/>
          <a:p>
            <a:r>
              <a:rPr lang="en-US" dirty="0" smtClean="0"/>
              <a:t>The office IT rack</a:t>
            </a:r>
            <a:endParaRPr lang="en-GB" dirty="0"/>
          </a:p>
        </p:txBody>
      </p:sp>
      <p:pic>
        <p:nvPicPr>
          <p:cNvPr id="8" name="Picture 7" descr="WhatsApp Image 2020-02-03 at 10.44.41 PM"/>
          <p:cNvPicPr>
            <a:picLocks noChangeAspect="1"/>
          </p:cNvPicPr>
          <p:nvPr/>
        </p:nvPicPr>
        <p:blipFill>
          <a:blip r:embed="rId2"/>
          <a:stretch>
            <a:fillRect/>
          </a:stretch>
        </p:blipFill>
        <p:spPr>
          <a:xfrm>
            <a:off x="6842379" y="-10823"/>
            <a:ext cx="4796156" cy="6868823"/>
          </a:xfrm>
          <a:prstGeom prst="rect">
            <a:avLst/>
          </a:prstGeom>
        </p:spPr>
      </p:pic>
    </p:spTree>
    <p:extLst>
      <p:ext uri="{BB962C8B-B14F-4D97-AF65-F5344CB8AC3E}">
        <p14:creationId xmlns:p14="http://schemas.microsoft.com/office/powerpoint/2010/main" val="1772666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half" idx="2"/>
          </p:nvPr>
        </p:nvSpPr>
        <p:spPr>
          <a:xfrm>
            <a:off x="579120" y="538828"/>
            <a:ext cx="11003280" cy="5435252"/>
          </a:xfrm>
        </p:spPr>
        <p:txBody>
          <a:bodyPr/>
          <a:lstStyle/>
          <a:p>
            <a:endParaRPr lang="en-US" dirty="0"/>
          </a:p>
          <a:p>
            <a:pPr marL="285750" indent="-285750">
              <a:buFont typeface="Wingdings" panose="05000000000000000000" pitchFamily="2" charset="2"/>
              <a:buChar char="§"/>
            </a:pPr>
            <a:r>
              <a:rPr lang="en-GB" sz="2400" dirty="0">
                <a:solidFill>
                  <a:schemeClr val="accent2"/>
                </a:solidFill>
              </a:rPr>
              <a:t>This is the firewall patch </a:t>
            </a:r>
            <a:r>
              <a:rPr lang="en-GB" sz="2400" dirty="0" smtClean="0">
                <a:solidFill>
                  <a:schemeClr val="accent2"/>
                </a:solidFill>
              </a:rPr>
              <a:t>panel : </a:t>
            </a:r>
            <a:r>
              <a:rPr lang="en-GB" sz="2400" dirty="0" smtClean="0"/>
              <a:t>For the security purpose.</a:t>
            </a:r>
          </a:p>
          <a:p>
            <a:pPr marL="285750" indent="-285750">
              <a:buFont typeface="Wingdings" panose="05000000000000000000" pitchFamily="2" charset="2"/>
              <a:buChar char="§"/>
            </a:pPr>
            <a:r>
              <a:rPr lang="en-US" sz="2400" dirty="0" smtClean="0">
                <a:solidFill>
                  <a:schemeClr val="accent2"/>
                </a:solidFill>
              </a:rPr>
              <a:t>Switch: </a:t>
            </a:r>
            <a:r>
              <a:rPr lang="en-US" sz="2400" dirty="0" smtClean="0"/>
              <a:t>Is for the correct data transmission.</a:t>
            </a:r>
          </a:p>
          <a:p>
            <a:pPr marL="285750" indent="-285750">
              <a:buFont typeface="Wingdings" panose="05000000000000000000" pitchFamily="2" charset="2"/>
              <a:buChar char="§"/>
            </a:pPr>
            <a:r>
              <a:rPr lang="en-US" sz="2400" dirty="0" smtClean="0">
                <a:solidFill>
                  <a:schemeClr val="accent2"/>
                </a:solidFill>
              </a:rPr>
              <a:t>Data / Voice plug patch panel</a:t>
            </a:r>
            <a:r>
              <a:rPr lang="en-US" sz="2400" dirty="0" smtClean="0"/>
              <a:t>: Data plug is for internet connections and voice plug is for telephony connections</a:t>
            </a:r>
          </a:p>
          <a:p>
            <a:pPr marL="285750" indent="-285750">
              <a:buFont typeface="Wingdings" panose="05000000000000000000" pitchFamily="2" charset="2"/>
              <a:buChar char="§"/>
            </a:pPr>
            <a:r>
              <a:rPr lang="en-US" sz="2400" dirty="0" smtClean="0">
                <a:solidFill>
                  <a:schemeClr val="accent2"/>
                </a:solidFill>
              </a:rPr>
              <a:t>Camera connection: </a:t>
            </a:r>
            <a:r>
              <a:rPr lang="en-US" sz="2400" dirty="0" smtClean="0"/>
              <a:t>That slot is connected and can be used to check the cameras IP address and do the necessary operations on it.</a:t>
            </a:r>
          </a:p>
          <a:p>
            <a:pPr marL="285750" indent="-285750">
              <a:buFont typeface="Wingdings" panose="05000000000000000000" pitchFamily="2" charset="2"/>
              <a:buChar char="§"/>
            </a:pPr>
            <a:r>
              <a:rPr lang="en-US" sz="2400" dirty="0" smtClean="0">
                <a:solidFill>
                  <a:schemeClr val="accent2"/>
                </a:solidFill>
              </a:rPr>
              <a:t>Servers: </a:t>
            </a:r>
            <a:r>
              <a:rPr lang="en-US" sz="2400" dirty="0" smtClean="0"/>
              <a:t>There are in total of 3 servers , server 3(DHCP, DNS) is the main server backed up by server 1 and 2.</a:t>
            </a:r>
          </a:p>
          <a:p>
            <a:pPr marL="285750" indent="-285750">
              <a:buFont typeface="Wingdings" panose="05000000000000000000" pitchFamily="2" charset="2"/>
              <a:buChar char="§"/>
            </a:pPr>
            <a:r>
              <a:rPr lang="en-US" sz="2400" dirty="0" smtClean="0">
                <a:solidFill>
                  <a:schemeClr val="accent2"/>
                </a:solidFill>
              </a:rPr>
              <a:t>Memory storage: </a:t>
            </a:r>
            <a:r>
              <a:rPr lang="en-GB" sz="2400" dirty="0" err="1"/>
              <a:t>Nas</a:t>
            </a:r>
            <a:r>
              <a:rPr lang="en-GB" sz="2400" dirty="0"/>
              <a:t> is of 8TB, this is used to store the files, </a:t>
            </a:r>
            <a:r>
              <a:rPr lang="en-GB" sz="2400" dirty="0" smtClean="0"/>
              <a:t>documents. Managed by the admins.</a:t>
            </a:r>
            <a:endParaRPr lang="en-US" sz="2400" dirty="0" smtClean="0">
              <a:solidFill>
                <a:schemeClr val="accent2"/>
              </a:solidFill>
            </a:endParaRPr>
          </a:p>
          <a:p>
            <a:pPr marL="285750" indent="-285750">
              <a:buFont typeface="Wingdings" panose="05000000000000000000" pitchFamily="2" charset="2"/>
              <a:buChar char="§"/>
            </a:pPr>
            <a:r>
              <a:rPr lang="en-US" sz="2400" dirty="0" smtClean="0">
                <a:solidFill>
                  <a:schemeClr val="accent2"/>
                </a:solidFill>
              </a:rPr>
              <a:t>UPS: </a:t>
            </a:r>
            <a:r>
              <a:rPr lang="en-US" sz="2400" dirty="0" smtClean="0"/>
              <a:t>This is the backup power.</a:t>
            </a:r>
            <a:r>
              <a:rPr lang="en-GB" sz="2400" dirty="0"/>
              <a:t> also has extra batteries which helps it to perform well, or if it drains out energy.</a:t>
            </a:r>
          </a:p>
          <a:p>
            <a:endParaRPr lang="en-US" sz="1800" dirty="0" smtClean="0"/>
          </a:p>
          <a:p>
            <a:endParaRPr lang="en-US" dirty="0">
              <a:solidFill>
                <a:schemeClr val="accent2"/>
              </a:solidFill>
            </a:endParaRPr>
          </a:p>
        </p:txBody>
      </p:sp>
    </p:spTree>
    <p:extLst>
      <p:ext uri="{BB962C8B-B14F-4D97-AF65-F5344CB8AC3E}">
        <p14:creationId xmlns:p14="http://schemas.microsoft.com/office/powerpoint/2010/main" val="92663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The required parts in the project</a:t>
            </a:r>
            <a:endParaRPr lang="en-GB" dirty="0"/>
          </a:p>
        </p:txBody>
      </p:sp>
      <p:sp>
        <p:nvSpPr>
          <p:cNvPr id="26" name="Text Placeholder 25"/>
          <p:cNvSpPr>
            <a:spLocks noGrp="1"/>
          </p:cNvSpPr>
          <p:nvPr>
            <p:ph type="body" idx="1"/>
          </p:nvPr>
        </p:nvSpPr>
        <p:spPr/>
        <p:txBody>
          <a:bodyPr/>
          <a:lstStyle/>
          <a:p>
            <a:r>
              <a:rPr lang="en-US" dirty="0"/>
              <a:t>Cables, switches, storage, etc.</a:t>
            </a:r>
            <a:endParaRPr lang="en-GB" dirty="0"/>
          </a:p>
          <a:p>
            <a:endParaRPr lang="en-GB" dirty="0"/>
          </a:p>
        </p:txBody>
      </p:sp>
      <p:pic>
        <p:nvPicPr>
          <p:cNvPr id="7" name="Picture Placeholder 4"/>
          <p:cNvPicPr>
            <a:picLocks noChangeAspect="1"/>
          </p:cNvPicPr>
          <p:nvPr/>
        </p:nvPicPr>
        <p:blipFill>
          <a:blip r:embed="rId2">
            <a:extLst>
              <a:ext uri="{28A0092B-C50C-407E-A947-70E740481C1C}">
                <a14:useLocalDpi xmlns:a14="http://schemas.microsoft.com/office/drawing/2010/main" val="0"/>
              </a:ext>
            </a:extLst>
          </a:blip>
          <a:srcRect l="15300" r="15300"/>
          <a:stretch>
            <a:fillRect/>
          </a:stretch>
        </p:blipFill>
        <p:spPr>
          <a:xfrm>
            <a:off x="6741048" y="308859"/>
            <a:ext cx="5010912" cy="5010912"/>
          </a:xfrm>
          <a:prstGeom prst="ellipse">
            <a:avLst/>
          </a:prstGeom>
          <a:pattFill prst="dkUpDiag">
            <a:fgClr>
              <a:schemeClr val="accent3"/>
            </a:fgClr>
            <a:bgClr>
              <a:schemeClr val="accent3">
                <a:lumMod val="50000"/>
              </a:schemeClr>
            </a:bgClr>
          </a:pattFill>
        </p:spPr>
      </p:pic>
    </p:spTree>
    <p:extLst>
      <p:ext uri="{BB962C8B-B14F-4D97-AF65-F5344CB8AC3E}">
        <p14:creationId xmlns:p14="http://schemas.microsoft.com/office/powerpoint/2010/main" val="696041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FIBER CABLE</a:t>
            </a:r>
            <a:endParaRPr lang="en-US" sz="3600" dirty="0"/>
          </a:p>
        </p:txBody>
      </p:sp>
      <p:sp>
        <p:nvSpPr>
          <p:cNvPr id="17" name="Text Placeholder 16"/>
          <p:cNvSpPr>
            <a:spLocks noGrp="1"/>
          </p:cNvSpPr>
          <p:nvPr>
            <p:ph type="body" sz="quarter" idx="20"/>
          </p:nvPr>
        </p:nvSpPr>
        <p:spPr>
          <a:xfrm>
            <a:off x="5078636" y="2510578"/>
            <a:ext cx="6015010" cy="3291840"/>
          </a:xfrm>
        </p:spPr>
        <p:txBody>
          <a:bodyPr/>
          <a:lstStyle/>
          <a:p>
            <a:r>
              <a:rPr lang="en-US" sz="1800" dirty="0" smtClean="0"/>
              <a:t>The fiber cable we use are the single-mode fibers as the distances of the switches are more than 500m.</a:t>
            </a:r>
          </a:p>
          <a:p>
            <a:r>
              <a:rPr lang="en-US" sz="1800" dirty="0" smtClean="0"/>
              <a:t>It has 2 cores as fiber cables require RX,TX for the data transmission.</a:t>
            </a:r>
          </a:p>
          <a:p>
            <a:r>
              <a:rPr lang="en-US" sz="1800" dirty="0" smtClean="0"/>
              <a:t>The patch panels are for north hill and south hill.</a:t>
            </a:r>
          </a:p>
          <a:p>
            <a:r>
              <a:rPr lang="en-US" sz="1800" dirty="0" smtClean="0"/>
              <a:t>Half of the panel will be empty as the data transmission requires only 2 cores, the other 2 cores will be kept as a backup.</a:t>
            </a:r>
          </a:p>
          <a:p>
            <a:r>
              <a:rPr lang="en-US" sz="1800" dirty="0" smtClean="0"/>
              <a:t>And then this cables are connected to a switch with the help of SFP module.</a:t>
            </a:r>
            <a:endParaRPr lang="en-US" sz="18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8</a:t>
            </a:fld>
            <a:endParaRPr lang="en-US" dirty="0"/>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42" r="942"/>
          <a:stretch>
            <a:fillRect/>
          </a:stretch>
        </p:blipFill>
        <p:spPr/>
      </p:pic>
    </p:spTree>
    <p:extLst>
      <p:ext uri="{BB962C8B-B14F-4D97-AF65-F5344CB8AC3E}">
        <p14:creationId xmlns:p14="http://schemas.microsoft.com/office/powerpoint/2010/main" val="4025384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z="3600" dirty="0" smtClean="0"/>
              <a:t>BACKBONE</a:t>
            </a:r>
            <a:endParaRPr lang="en-US" sz="3600" dirty="0"/>
          </a:p>
        </p:txBody>
      </p:sp>
      <p:sp>
        <p:nvSpPr>
          <p:cNvPr id="17" name="Text Placeholder 16"/>
          <p:cNvSpPr>
            <a:spLocks noGrp="1"/>
          </p:cNvSpPr>
          <p:nvPr>
            <p:ph type="body" sz="quarter" idx="20"/>
          </p:nvPr>
        </p:nvSpPr>
        <p:spPr>
          <a:xfrm>
            <a:off x="5078636" y="2510578"/>
            <a:ext cx="6015010" cy="3291840"/>
          </a:xfrm>
        </p:spPr>
        <p:txBody>
          <a:bodyPr/>
          <a:lstStyle/>
          <a:p>
            <a:r>
              <a:rPr lang="en-US" sz="2400" dirty="0" smtClean="0"/>
              <a:t>We use 4 core backbone.</a:t>
            </a:r>
          </a:p>
          <a:p>
            <a:r>
              <a:rPr lang="en-US" sz="2400" dirty="0" smtClean="0"/>
              <a:t>Backbone has a collection of various fiber cores.</a:t>
            </a:r>
          </a:p>
          <a:p>
            <a:r>
              <a:rPr lang="en-US" sz="2400" dirty="0" smtClean="0"/>
              <a:t>This are spliced and connected inside the patch panel with the help of pigtails which is a connector.</a:t>
            </a:r>
          </a:p>
          <a:p>
            <a:r>
              <a:rPr lang="en-US" sz="2400" dirty="0" smtClean="0"/>
              <a:t>Outside the rack the connections are made to the switch using a fiber cable.</a:t>
            </a:r>
            <a:endParaRPr lang="en-US" sz="2400" dirty="0"/>
          </a:p>
        </p:txBody>
      </p:sp>
      <p:sp>
        <p:nvSpPr>
          <p:cNvPr id="28" name="Slide Number Placeholder 27"/>
          <p:cNvSpPr>
            <a:spLocks noGrp="1"/>
          </p:cNvSpPr>
          <p:nvPr>
            <p:ph type="sldNum" sz="quarter" idx="19"/>
          </p:nvPr>
        </p:nvSpPr>
        <p:spPr/>
        <p:txBody>
          <a:bodyPr/>
          <a:lstStyle/>
          <a:p>
            <a:fld id="{DCB4E619-4CA9-4A22-920F-20396BF50470}" type="slidenum">
              <a:rPr lang="en-US" smtClean="0"/>
              <a:t>9</a:t>
            </a:fld>
            <a:endParaRPr lang="en-US" dirty="0"/>
          </a:p>
        </p:txBody>
      </p:sp>
      <p:pic>
        <p:nvPicPr>
          <p:cNvPr id="3" name="Picture Placehold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090" r="16090"/>
          <a:stretch>
            <a:fillRect/>
          </a:stretch>
        </p:blipFill>
        <p:spPr/>
      </p:pic>
    </p:spTree>
    <p:extLst>
      <p:ext uri="{BB962C8B-B14F-4D97-AF65-F5344CB8AC3E}">
        <p14:creationId xmlns:p14="http://schemas.microsoft.com/office/powerpoint/2010/main" val="2925938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8">
      <a:dk1>
        <a:srgbClr val="000000"/>
      </a:dk1>
      <a:lt1>
        <a:srgbClr val="FFFFFF"/>
      </a:lt1>
      <a:dk2>
        <a:srgbClr val="44546A"/>
      </a:dk2>
      <a:lt2>
        <a:srgbClr val="D9D9D9"/>
      </a:lt2>
      <a:accent1>
        <a:srgbClr val="FFC000"/>
      </a:accent1>
      <a:accent2>
        <a:srgbClr val="C00000"/>
      </a:accent2>
      <a:accent3>
        <a:srgbClr val="8A0000"/>
      </a:accent3>
      <a:accent4>
        <a:srgbClr val="462340"/>
      </a:accent4>
      <a:accent5>
        <a:srgbClr val="4A7260"/>
      </a:accent5>
      <a:accent6>
        <a:srgbClr val="70AD47"/>
      </a:accent6>
      <a:hlink>
        <a:srgbClr val="0070C0"/>
      </a:hlink>
      <a:folHlink>
        <a:srgbClr val="954F72"/>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Creative red presentation</Template>
  <TotalTime>0</TotalTime>
  <Words>1374</Words>
  <Application>Microsoft Office PowerPoint</Application>
  <PresentationFormat>Widescreen</PresentationFormat>
  <Paragraphs>180</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MS PGothic</vt:lpstr>
      <vt:lpstr>SimSun</vt:lpstr>
      <vt:lpstr>Arial</vt:lpstr>
      <vt:lpstr>Calibri</vt:lpstr>
      <vt:lpstr>Century Gothic</vt:lpstr>
      <vt:lpstr>CiscoSans</vt:lpstr>
      <vt:lpstr>Times New Roman</vt:lpstr>
      <vt:lpstr>Wingdings</vt:lpstr>
      <vt:lpstr>Office Theme</vt:lpstr>
      <vt:lpstr>Installation of the Surveillance Cameras in Katara Park</vt:lpstr>
      <vt:lpstr>Outline</vt:lpstr>
      <vt:lpstr>OSI Model</vt:lpstr>
      <vt:lpstr>PowerPoint Presentation</vt:lpstr>
      <vt:lpstr>The office IT rack</vt:lpstr>
      <vt:lpstr>PowerPoint Presentation</vt:lpstr>
      <vt:lpstr>The required parts in the project</vt:lpstr>
      <vt:lpstr>FIBER CABLE</vt:lpstr>
      <vt:lpstr>BACKBONE</vt:lpstr>
      <vt:lpstr>SPLICING</vt:lpstr>
      <vt:lpstr>SFP MODULE</vt:lpstr>
      <vt:lpstr>CAT6 coaxial cable</vt:lpstr>
      <vt:lpstr>BLADE SERVER</vt:lpstr>
      <vt:lpstr>STORAGE</vt:lpstr>
      <vt:lpstr>Camera</vt:lpstr>
      <vt:lpstr>SWITCH INSIDE THE MANHOLE</vt:lpstr>
      <vt:lpstr>The Virtual Layout</vt:lpstr>
      <vt:lpstr>PowerPoint Presentation</vt:lpstr>
      <vt:lpstr>SOUTH HILL</vt:lpstr>
      <vt:lpstr>NORTH HILL</vt:lpstr>
      <vt:lpstr>SWITCHES INSIDE THE MANHOLE</vt:lpstr>
      <vt:lpstr>CAMERA CONNECTION WITH THE SWITCH</vt:lpstr>
      <vt:lpstr>SURVEILLANCE ROOM</vt:lpstr>
      <vt:lpstr>SERVER ROOM</vt:lpstr>
      <vt:lpstr>The Process of Video Captured</vt:lpstr>
      <vt:lpstr>The Fiber Cable Patch Panel</vt:lpstr>
      <vt:lpstr>Splicing done inside the Fiber Cable Patch Panel</vt:lpstr>
      <vt:lpstr>Switch 1 &amp; 2</vt:lpstr>
      <vt:lpstr>SWITCH 3</vt:lpstr>
      <vt:lpstr>During the course of my internship at Informatica Qatar, I got to know a lot of domain specific knowledge related to Networking.    During the internship bootcamp training which lasted for fourteen days, I got to learn a lot about the company and various technologies they use in their products. Sessions were conducted on the basic knowledge on networking, without having a strong base its quite difficult to proceed with any work.   I got to contribute to the topology of the system, which aimed to reduce the overall cost, more efficient and durable. Choosing the cables, configuring the devices manually, giving them an unique id.    </vt:lpstr>
      <vt:lpstr> [1] LBS Networking Essentials.ppt [2] https://www.geekforgeeks.com/ [3] https://www.youtube.com/ [4] https://www.cisco.com/ [5] Networking Layout [6] http://web.opalsoft.net/qos/ [7] http://computernetworkingtopics.weebly.com/ [8] https://slideplayer.com/slide/5028490/ [9]https://medium.com/software-engineering-roundup/ [10] https://networkencyclopedia.com/ [11] https://OmniSecu.com/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2020-05-18T16:35:00Z</dcterms:created>
  <dcterms:modified xsi:type="dcterms:W3CDTF">2020-06-05T16:56:03Z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1033-11.2.0.9363</vt:lpwstr>
  </property>
</Properties>
</file>